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518" r:id="rId2"/>
    <p:sldId id="524" r:id="rId3"/>
    <p:sldId id="536" r:id="rId4"/>
    <p:sldId id="525" r:id="rId5"/>
    <p:sldId id="310" r:id="rId6"/>
    <p:sldId id="534" r:id="rId7"/>
    <p:sldId id="288" r:id="rId8"/>
    <p:sldId id="280" r:id="rId9"/>
    <p:sldId id="535" r:id="rId10"/>
    <p:sldId id="272" r:id="rId11"/>
    <p:sldId id="529" r:id="rId12"/>
    <p:sldId id="532" r:id="rId13"/>
    <p:sldId id="52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4709"/>
  </p:normalViewPr>
  <p:slideViewPr>
    <p:cSldViewPr snapToGrid="0" snapToObjects="1">
      <p:cViewPr varScale="1">
        <p:scale>
          <a:sx n="81" d="100"/>
          <a:sy n="81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DFA3C-EEFF-40D8-9A5E-4EC1E6C2B46C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4241-524D-484E-ABF6-666244043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7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574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52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0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3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8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6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2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8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7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1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757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E2570BB-C303-45C0-9347-57E68CC4793E}"/>
              </a:ext>
            </a:extLst>
          </p:cNvPr>
          <p:cNvSpPr/>
          <p:nvPr/>
        </p:nvSpPr>
        <p:spPr>
          <a:xfrm>
            <a:off x="0" y="326572"/>
            <a:ext cx="8700940" cy="2024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sz="11500" dirty="0">
                <a:solidFill>
                  <a:schemeClr val="tx1"/>
                </a:solidFill>
                <a:latin typeface="Viner Hand ITC" panose="03070502030502020203" pitchFamily="66" charset="0"/>
              </a:rPr>
              <a:t>Daniel 10-12</a:t>
            </a:r>
          </a:p>
        </p:txBody>
      </p:sp>
    </p:spTree>
    <p:extLst>
      <p:ext uri="{BB962C8B-B14F-4D97-AF65-F5344CB8AC3E}">
        <p14:creationId xmlns:p14="http://schemas.microsoft.com/office/powerpoint/2010/main" val="1426606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86534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Chute</a:t>
            </a:r>
            <a:endParaRPr lang="fr-FR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Promesse à Abraham</a:t>
            </a:r>
            <a:endParaRPr lang="fr-FR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002015" y="4083896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Nouvelle Création</a:t>
            </a:r>
            <a:r>
              <a:rPr lang="fr-FR" dirty="0"/>
              <a:t> </a:t>
            </a:r>
            <a:endParaRPr lang="fr-FR" sz="2000" dirty="0"/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err="1"/>
              <a:t>Gen</a:t>
            </a:r>
            <a:r>
              <a:rPr lang="fr-FR" sz="1600" dirty="0"/>
              <a:t> 1-3</a:t>
            </a:r>
            <a:endParaRPr lang="fr-FR" sz="1800" dirty="0"/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2000" dirty="0"/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507360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err="1"/>
              <a:t>Gen</a:t>
            </a:r>
            <a:r>
              <a:rPr lang="fr-FR" sz="1600" dirty="0"/>
              <a:t> 12 - </a:t>
            </a:r>
            <a:r>
              <a:rPr lang="fr-FR" sz="1600" dirty="0" err="1"/>
              <a:t>Exod</a:t>
            </a:r>
            <a:r>
              <a:rPr lang="fr-FR" sz="1600" dirty="0"/>
              <a:t> 18</a:t>
            </a:r>
            <a:endParaRPr lang="fr-FR" sz="1800" dirty="0"/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/>
              <a:t>Ex </a:t>
            </a:r>
            <a:r>
              <a:rPr lang="fr-FR" sz="1600" dirty="0"/>
              <a:t>19 - Lev</a:t>
            </a:r>
            <a:endParaRPr lang="fr-FR" sz="1800" dirty="0"/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Nom - Jos</a:t>
            </a:r>
            <a:endParaRPr lang="fr-FR" sz="1800" dirty="0"/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456315" y="5826071"/>
            <a:ext cx="855030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Juges - 2 </a:t>
            </a:r>
            <a:r>
              <a:rPr lang="fr-FR" sz="1600" dirty="0" err="1"/>
              <a:t>Chron</a:t>
            </a:r>
            <a:endParaRPr lang="fr-FR" sz="1800" dirty="0"/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5565715" y="5888363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Esdras </a:t>
            </a:r>
            <a:r>
              <a:rPr lang="fr-FR" sz="1600"/>
              <a:t>- Malachie</a:t>
            </a:r>
            <a:endParaRPr lang="fr-FR" sz="1800" dirty="0"/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/>
              <a:t>Le plan de Dieu</a:t>
            </a:r>
            <a:endParaRPr lang="fr-FR" sz="4000" b="1" dirty="0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9520644" y="3004870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Maintenant et pas encore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13EC056-0F77-41C1-A08C-D43B22E9481D}"/>
              </a:ext>
            </a:extLst>
          </p:cNvPr>
          <p:cNvSpPr/>
          <p:nvPr/>
        </p:nvSpPr>
        <p:spPr>
          <a:xfrm>
            <a:off x="10884737" y="5725830"/>
            <a:ext cx="651401" cy="717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13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607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15079"/>
          <a:stretch/>
        </p:blipFill>
        <p:spPr bwMode="auto">
          <a:xfrm>
            <a:off x="0" y="11425"/>
            <a:ext cx="12192000" cy="68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D600BFA-50BE-423D-A241-66819FFD378D}"/>
              </a:ext>
            </a:extLst>
          </p:cNvPr>
          <p:cNvSpPr txBox="1">
            <a:spLocks/>
          </p:cNvSpPr>
          <p:nvPr/>
        </p:nvSpPr>
        <p:spPr>
          <a:xfrm>
            <a:off x="393560" y="258992"/>
            <a:ext cx="11404879" cy="380104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/>
              <a:t>Tout pouvoir m'a été donné </a:t>
            </a:r>
          </a:p>
          <a:p>
            <a:r>
              <a:rPr lang="fr-FR" sz="4800" dirty="0"/>
              <a:t>dans le ciel et sur la terre. </a:t>
            </a:r>
          </a:p>
          <a:p>
            <a:r>
              <a:rPr lang="fr-FR" sz="4800" dirty="0"/>
              <a:t>Allez, faites de toutes les nations des disciples</a:t>
            </a:r>
          </a:p>
          <a:p>
            <a:r>
              <a:rPr lang="fr-FR" sz="4800" dirty="0"/>
              <a:t>			(Matthieu 28.18-19)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034660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0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06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oad with ditches on both sides clip art">
            <a:extLst>
              <a:ext uri="{FF2B5EF4-FFF2-40B4-BE49-F238E27FC236}">
                <a16:creationId xmlns:a16="http://schemas.microsoft.com/office/drawing/2014/main" id="{2B271BA2-F328-47BA-B70B-64FDC285A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900" y="480765"/>
            <a:ext cx="8324915" cy="531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2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67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86534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Chute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Promesse à Abraham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122666" y="4315723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Nouvelle Création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1-3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739017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12 -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18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19 - Lev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 - Jos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456314" y="5826071"/>
            <a:ext cx="153647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Juges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6147187" y="5888363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Esdras - Malachie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plan de Dieu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9520644" y="3004870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Maintenant et pas encore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C822F5-8987-4B13-9387-49A897ED29FE}"/>
              </a:ext>
            </a:extLst>
          </p:cNvPr>
          <p:cNvSpPr/>
          <p:nvPr/>
        </p:nvSpPr>
        <p:spPr>
          <a:xfrm>
            <a:off x="10890263" y="5247056"/>
            <a:ext cx="836128" cy="995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4BA4F9CA-4ECC-445A-A84C-032C426FD285}"/>
              </a:ext>
            </a:extLst>
          </p:cNvPr>
          <p:cNvSpPr txBox="1">
            <a:spLocks/>
          </p:cNvSpPr>
          <p:nvPr/>
        </p:nvSpPr>
        <p:spPr>
          <a:xfrm>
            <a:off x="8622513" y="5900598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Evangiles - Apocalypse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814267-C5A2-40CC-B701-9A2D1EFC462B}"/>
              </a:ext>
            </a:extLst>
          </p:cNvPr>
          <p:cNvSpPr/>
          <p:nvPr/>
        </p:nvSpPr>
        <p:spPr>
          <a:xfrm>
            <a:off x="5571174" y="215995"/>
            <a:ext cx="6411797" cy="6426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D2A38CE-195C-4C4A-8325-52BB5DC13337}"/>
              </a:ext>
            </a:extLst>
          </p:cNvPr>
          <p:cNvSpPr/>
          <p:nvPr/>
        </p:nvSpPr>
        <p:spPr>
          <a:xfrm rot="19874621">
            <a:off x="5168719" y="1687168"/>
            <a:ext cx="2254744" cy="1836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0B4107B-480C-4FB0-843A-94000DA48C15}"/>
              </a:ext>
            </a:extLst>
          </p:cNvPr>
          <p:cNvSpPr/>
          <p:nvPr/>
        </p:nvSpPr>
        <p:spPr>
          <a:xfrm rot="21201441">
            <a:off x="3260977" y="1544843"/>
            <a:ext cx="2375567" cy="5087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22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86534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Chute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Promesse à Abraham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122666" y="4315723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Nouvelle Création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1-3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739017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12 -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18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19 - Lev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 - Jos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803337" y="5883123"/>
            <a:ext cx="153647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Juges - 2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Chron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plan de Dieu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9520644" y="3004870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Maintenant et pas encore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C822F5-8987-4B13-9387-49A897ED29FE}"/>
              </a:ext>
            </a:extLst>
          </p:cNvPr>
          <p:cNvSpPr/>
          <p:nvPr/>
        </p:nvSpPr>
        <p:spPr>
          <a:xfrm>
            <a:off x="10890263" y="5247056"/>
            <a:ext cx="836128" cy="995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4BA4F9CA-4ECC-445A-A84C-032C426FD285}"/>
              </a:ext>
            </a:extLst>
          </p:cNvPr>
          <p:cNvSpPr txBox="1">
            <a:spLocks/>
          </p:cNvSpPr>
          <p:nvPr/>
        </p:nvSpPr>
        <p:spPr>
          <a:xfrm>
            <a:off x="8622513" y="5900598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Evangiles - Apocalypse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814267-C5A2-40CC-B701-9A2D1EFC462B}"/>
              </a:ext>
            </a:extLst>
          </p:cNvPr>
          <p:cNvSpPr/>
          <p:nvPr/>
        </p:nvSpPr>
        <p:spPr>
          <a:xfrm>
            <a:off x="6823138" y="215995"/>
            <a:ext cx="5159833" cy="6426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D2A38CE-195C-4C4A-8325-52BB5DC13337}"/>
              </a:ext>
            </a:extLst>
          </p:cNvPr>
          <p:cNvSpPr/>
          <p:nvPr/>
        </p:nvSpPr>
        <p:spPr>
          <a:xfrm rot="19874621">
            <a:off x="5238354" y="1673062"/>
            <a:ext cx="2119392" cy="1836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6721193" y="5924604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Daniel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4DBF8F5-658D-4A66-9195-30D9907A55E2}"/>
              </a:ext>
            </a:extLst>
          </p:cNvPr>
          <p:cNvCxnSpPr>
            <a:cxnSpLocks/>
          </p:cNvCxnSpPr>
          <p:nvPr/>
        </p:nvCxnSpPr>
        <p:spPr>
          <a:xfrm>
            <a:off x="6905511" y="4243944"/>
            <a:ext cx="44421" cy="15561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32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53581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Chute</a:t>
            </a:r>
            <a:endParaRPr lang="fr-FR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Promesse à Abraham</a:t>
            </a:r>
            <a:endParaRPr lang="fr-FR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002015" y="4083896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Nouvelle Création</a:t>
            </a:r>
            <a:r>
              <a:rPr lang="fr-FR" dirty="0"/>
              <a:t> </a:t>
            </a:r>
            <a:endParaRPr lang="fr-FR" sz="2000" dirty="0"/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err="1"/>
              <a:t>Gen</a:t>
            </a:r>
            <a:r>
              <a:rPr lang="fr-FR" sz="1600" dirty="0"/>
              <a:t> 1-3</a:t>
            </a:r>
            <a:endParaRPr lang="fr-FR" sz="1800" dirty="0"/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2000" dirty="0"/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507360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err="1"/>
              <a:t>Gen</a:t>
            </a:r>
            <a:r>
              <a:rPr lang="fr-FR" sz="1600" dirty="0"/>
              <a:t> 12 - </a:t>
            </a:r>
            <a:r>
              <a:rPr lang="fr-FR" sz="1600" dirty="0" err="1"/>
              <a:t>Exod</a:t>
            </a:r>
            <a:r>
              <a:rPr lang="fr-FR" sz="1600" dirty="0"/>
              <a:t> 18</a:t>
            </a:r>
            <a:endParaRPr lang="fr-FR" sz="1800" dirty="0"/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/>
              <a:t>Ex </a:t>
            </a:r>
            <a:r>
              <a:rPr lang="fr-FR" sz="1600" dirty="0"/>
              <a:t>19 - Lev</a:t>
            </a:r>
            <a:endParaRPr lang="fr-FR" sz="1800" dirty="0"/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Nom - Jos</a:t>
            </a:r>
            <a:endParaRPr lang="fr-FR" sz="1800" dirty="0"/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456315" y="5826071"/>
            <a:ext cx="855030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Juges - 2 </a:t>
            </a:r>
            <a:r>
              <a:rPr lang="fr-FR" sz="1600" dirty="0" err="1"/>
              <a:t>Chron</a:t>
            </a:r>
            <a:endParaRPr lang="fr-FR" sz="1800" dirty="0"/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5565715" y="5888363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Esdras </a:t>
            </a:r>
            <a:r>
              <a:rPr lang="fr-FR" sz="1600"/>
              <a:t>- Malachie</a:t>
            </a:r>
            <a:endParaRPr lang="fr-FR" sz="1800" dirty="0"/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/>
              <a:t>Le plan de Dieu</a:t>
            </a:r>
            <a:endParaRPr lang="fr-FR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8558122" y="238520"/>
            <a:ext cx="3526793" cy="6017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4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53581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Chute</a:t>
            </a:r>
            <a:endParaRPr lang="fr-FR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Promesse à Abraham</a:t>
            </a:r>
            <a:endParaRPr lang="fr-FR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002015" y="4083896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Nouvelle Création</a:t>
            </a:r>
            <a:r>
              <a:rPr lang="fr-FR" dirty="0"/>
              <a:t> </a:t>
            </a:r>
            <a:endParaRPr lang="fr-FR" sz="2000" dirty="0"/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err="1"/>
              <a:t>Gen</a:t>
            </a:r>
            <a:r>
              <a:rPr lang="fr-FR" sz="1600" dirty="0"/>
              <a:t> 1-3</a:t>
            </a:r>
            <a:endParaRPr lang="fr-FR" sz="1800" dirty="0"/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2000" dirty="0"/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507360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err="1"/>
              <a:t>Gen</a:t>
            </a:r>
            <a:r>
              <a:rPr lang="fr-FR" sz="1600" dirty="0"/>
              <a:t> 12 - </a:t>
            </a:r>
            <a:r>
              <a:rPr lang="fr-FR" sz="1600" dirty="0" err="1"/>
              <a:t>Exod</a:t>
            </a:r>
            <a:r>
              <a:rPr lang="fr-FR" sz="1600" dirty="0"/>
              <a:t> 18</a:t>
            </a:r>
            <a:endParaRPr lang="fr-FR" sz="1800" dirty="0"/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/>
              <a:t>Ex </a:t>
            </a:r>
            <a:r>
              <a:rPr lang="fr-FR" sz="1600" dirty="0"/>
              <a:t>19 - Lev</a:t>
            </a:r>
            <a:endParaRPr lang="fr-FR" sz="1800" dirty="0"/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Nom - Jos</a:t>
            </a:r>
            <a:endParaRPr lang="fr-FR" sz="1800" dirty="0"/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456315" y="5826071"/>
            <a:ext cx="855030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Juges - 2 </a:t>
            </a:r>
            <a:r>
              <a:rPr lang="fr-FR" sz="1600" dirty="0" err="1"/>
              <a:t>Chron</a:t>
            </a:r>
            <a:endParaRPr lang="fr-FR" sz="1800" dirty="0"/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5565715" y="5888363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Esdras </a:t>
            </a:r>
            <a:r>
              <a:rPr lang="fr-FR" sz="1600"/>
              <a:t>- Malachie</a:t>
            </a:r>
            <a:endParaRPr lang="fr-FR" sz="1800" dirty="0"/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/>
              <a:t>Le plan de Dieu</a:t>
            </a:r>
            <a:endParaRPr lang="fr-FR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0331899" y="238520"/>
            <a:ext cx="1753016" cy="6017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1F75B25-C808-4EE7-B3A8-0C381CD8DB01}"/>
              </a:ext>
            </a:extLst>
          </p:cNvPr>
          <p:cNvCxnSpPr>
            <a:cxnSpLocks/>
          </p:cNvCxnSpPr>
          <p:nvPr/>
        </p:nvCxnSpPr>
        <p:spPr>
          <a:xfrm>
            <a:off x="7802147" y="4112227"/>
            <a:ext cx="44421" cy="15561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29A54C3-735A-4B55-978A-5BE5469E9650}"/>
              </a:ext>
            </a:extLst>
          </p:cNvPr>
          <p:cNvCxnSpPr>
            <a:cxnSpLocks/>
          </p:cNvCxnSpPr>
          <p:nvPr/>
        </p:nvCxnSpPr>
        <p:spPr>
          <a:xfrm>
            <a:off x="9685671" y="4112226"/>
            <a:ext cx="44421" cy="15561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ubtitle 2">
            <a:extLst>
              <a:ext uri="{FF2B5EF4-FFF2-40B4-BE49-F238E27FC236}">
                <a16:creationId xmlns:a16="http://schemas.microsoft.com/office/drawing/2014/main" id="{79C3F9C8-FBA9-4D73-895F-C79EB2768A98}"/>
              </a:ext>
            </a:extLst>
          </p:cNvPr>
          <p:cNvSpPr txBox="1">
            <a:spLocks/>
          </p:cNvSpPr>
          <p:nvPr/>
        </p:nvSpPr>
        <p:spPr>
          <a:xfrm>
            <a:off x="6736536" y="3522264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Antiochus Epiphanes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DBB23D9A-7442-4205-A249-42E96D97AA95}"/>
              </a:ext>
            </a:extLst>
          </p:cNvPr>
          <p:cNvSpPr txBox="1">
            <a:spLocks/>
          </p:cNvSpPr>
          <p:nvPr/>
        </p:nvSpPr>
        <p:spPr>
          <a:xfrm>
            <a:off x="9132051" y="3507250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La Destruction de Jérusalem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D9FD980-AA9C-4C83-B299-04E0968E9FD8}"/>
              </a:ext>
            </a:extLst>
          </p:cNvPr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0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A37AEA5-86B2-4241-B309-714E2808D126}"/>
              </a:ext>
            </a:extLst>
          </p:cNvPr>
          <p:cNvSpPr/>
          <p:nvPr/>
        </p:nvSpPr>
        <p:spPr>
          <a:xfrm>
            <a:off x="8555108" y="806884"/>
            <a:ext cx="1020550" cy="97569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53581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Chute</a:t>
            </a:r>
            <a:endParaRPr lang="fr-FR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Promesse à Abraham</a:t>
            </a:r>
            <a:endParaRPr lang="fr-FR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002015" y="4083896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Nouvelle Création</a:t>
            </a:r>
            <a:r>
              <a:rPr lang="fr-FR" dirty="0"/>
              <a:t> </a:t>
            </a:r>
            <a:endParaRPr lang="fr-FR" sz="2000" dirty="0"/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err="1"/>
              <a:t>Gen</a:t>
            </a:r>
            <a:r>
              <a:rPr lang="fr-FR" sz="1600" dirty="0"/>
              <a:t> 1-3</a:t>
            </a:r>
            <a:endParaRPr lang="fr-FR" sz="1800" dirty="0"/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2000" dirty="0"/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507360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err="1"/>
              <a:t>Gen</a:t>
            </a:r>
            <a:r>
              <a:rPr lang="fr-FR" sz="1600" dirty="0"/>
              <a:t> 12 - </a:t>
            </a:r>
            <a:r>
              <a:rPr lang="fr-FR" sz="1600" dirty="0" err="1"/>
              <a:t>Exod</a:t>
            </a:r>
            <a:r>
              <a:rPr lang="fr-FR" sz="1600" dirty="0"/>
              <a:t> 18</a:t>
            </a:r>
            <a:endParaRPr lang="fr-FR" sz="1800" dirty="0"/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/>
              <a:t>Ex </a:t>
            </a:r>
            <a:r>
              <a:rPr lang="fr-FR" sz="1600" dirty="0"/>
              <a:t>19 - Lev</a:t>
            </a:r>
            <a:endParaRPr lang="fr-FR" sz="1800" dirty="0"/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Nom - Jos</a:t>
            </a:r>
            <a:endParaRPr lang="fr-FR" sz="1800" dirty="0"/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456315" y="5826071"/>
            <a:ext cx="855030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Juges - 2 </a:t>
            </a:r>
            <a:r>
              <a:rPr lang="fr-FR" sz="1600" dirty="0" err="1"/>
              <a:t>Chron</a:t>
            </a:r>
            <a:endParaRPr lang="fr-FR" sz="1800" dirty="0"/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5565715" y="5888363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Esdras </a:t>
            </a:r>
            <a:r>
              <a:rPr lang="fr-FR" sz="1600"/>
              <a:t>- Malachie</a:t>
            </a:r>
            <a:endParaRPr lang="fr-FR" sz="1800" dirty="0"/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/>
              <a:t>Le plan de Dieu</a:t>
            </a:r>
            <a:endParaRPr lang="fr-FR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0331899" y="238520"/>
            <a:ext cx="1753016" cy="6017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1F75B25-C808-4EE7-B3A8-0C381CD8DB01}"/>
              </a:ext>
            </a:extLst>
          </p:cNvPr>
          <p:cNvCxnSpPr>
            <a:cxnSpLocks/>
          </p:cNvCxnSpPr>
          <p:nvPr/>
        </p:nvCxnSpPr>
        <p:spPr>
          <a:xfrm>
            <a:off x="7802147" y="4112227"/>
            <a:ext cx="44421" cy="15561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29A54C3-735A-4B55-978A-5BE5469E9650}"/>
              </a:ext>
            </a:extLst>
          </p:cNvPr>
          <p:cNvCxnSpPr>
            <a:cxnSpLocks/>
          </p:cNvCxnSpPr>
          <p:nvPr/>
        </p:nvCxnSpPr>
        <p:spPr>
          <a:xfrm>
            <a:off x="9685671" y="4112226"/>
            <a:ext cx="44421" cy="15561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ubtitle 2">
            <a:extLst>
              <a:ext uri="{FF2B5EF4-FFF2-40B4-BE49-F238E27FC236}">
                <a16:creationId xmlns:a16="http://schemas.microsoft.com/office/drawing/2014/main" id="{79C3F9C8-FBA9-4D73-895F-C79EB2768A98}"/>
              </a:ext>
            </a:extLst>
          </p:cNvPr>
          <p:cNvSpPr txBox="1">
            <a:spLocks/>
          </p:cNvSpPr>
          <p:nvPr/>
        </p:nvSpPr>
        <p:spPr>
          <a:xfrm>
            <a:off x="6736536" y="3522264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Antiochus Epiphanes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DBB23D9A-7442-4205-A249-42E96D97AA95}"/>
              </a:ext>
            </a:extLst>
          </p:cNvPr>
          <p:cNvSpPr txBox="1">
            <a:spLocks/>
          </p:cNvSpPr>
          <p:nvPr/>
        </p:nvSpPr>
        <p:spPr>
          <a:xfrm>
            <a:off x="9132051" y="3507250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La Destruction de Jérusalem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6304F22-97A7-4915-87F4-27EA261C156C}"/>
              </a:ext>
            </a:extLst>
          </p:cNvPr>
          <p:cNvCxnSpPr>
            <a:cxnSpLocks/>
          </p:cNvCxnSpPr>
          <p:nvPr/>
        </p:nvCxnSpPr>
        <p:spPr>
          <a:xfrm>
            <a:off x="6163830" y="804211"/>
            <a:ext cx="2416387" cy="3002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57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8710</TotalTime>
  <Words>354</Words>
  <Application>Microsoft Office PowerPoint</Application>
  <PresentationFormat>Widescreen</PresentationFormat>
  <Paragraphs>118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Apieczonek</dc:creator>
  <cp:lastModifiedBy>Josh Apieczonek</cp:lastModifiedBy>
  <cp:revision>141</cp:revision>
  <dcterms:created xsi:type="dcterms:W3CDTF">2017-01-22T15:27:55Z</dcterms:created>
  <dcterms:modified xsi:type="dcterms:W3CDTF">2019-09-03T07:11:54Z</dcterms:modified>
</cp:coreProperties>
</file>