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 b="def" i="def"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Shape 17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re et sous-titre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gne"/>
          <p:cNvSpPr/>
          <p:nvPr/>
        </p:nvSpPr>
        <p:spPr>
          <a:xfrm flipV="1">
            <a:off x="762000" y="8635632"/>
            <a:ext cx="22859999" cy="369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" name="Texte du titre"/>
          <p:cNvSpPr txBox="1"/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pPr/>
            <a:r>
              <a:t>Texte du titre</a:t>
            </a:r>
          </a:p>
        </p:txBody>
      </p:sp>
      <p:sp>
        <p:nvSpPr>
          <p:cNvPr id="14" name="Texte niveau 1…"/>
          <p:cNvSpPr txBox="1"/>
          <p:nvPr>
            <p:ph type="body" sz="quarter" idx="1"/>
          </p:nvPr>
        </p:nvSpPr>
        <p:spPr>
          <a:xfrm>
            <a:off x="762000" y="5994400"/>
            <a:ext cx="22860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5" name="Numéro de diapositive"/>
          <p:cNvSpPr txBox="1"/>
          <p:nvPr>
            <p:ph type="sldNum" sz="quarter" idx="2"/>
          </p:nvPr>
        </p:nvSpPr>
        <p:spPr>
          <a:xfrm>
            <a:off x="23063200" y="609600"/>
            <a:ext cx="553195" cy="635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e"/>
          <p:cNvSpPr txBox="1"/>
          <p:nvPr>
            <p:ph type="body" sz="quarter" idx="21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80" sz="36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r>
              <a:t>Texte</a:t>
            </a:r>
          </a:p>
        </p:txBody>
      </p:sp>
      <p:sp>
        <p:nvSpPr>
          <p:cNvPr id="103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25000"/>
              <a:buChar char="▸"/>
            </a:lvl1pPr>
            <a:lvl2pPr>
              <a:buClr>
                <a:schemeClr val="accent1"/>
              </a:buClr>
              <a:buSzPct val="125000"/>
              <a:buChar char="▸"/>
            </a:lvl2pPr>
            <a:lvl3pPr>
              <a:buClr>
                <a:schemeClr val="accent1"/>
              </a:buClr>
              <a:buSzPct val="125000"/>
              <a:buChar char="▸"/>
            </a:lvl3pPr>
            <a:lvl4pPr>
              <a:buClr>
                <a:schemeClr val="accent1"/>
              </a:buClr>
              <a:buSzPct val="125000"/>
              <a:buChar char="▸"/>
            </a:lvl4pPr>
            <a:lvl5pPr>
              <a:buClr>
                <a:schemeClr val="accent1"/>
              </a:buClr>
              <a:buSzPct val="125000"/>
              <a:buChar char="▸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 photos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hoto en noir et blanc d’un panneau solaire"/>
          <p:cNvSpPr/>
          <p:nvPr>
            <p:ph type="pic" sz="half" idx="21"/>
          </p:nvPr>
        </p:nvSpPr>
        <p:spPr>
          <a:xfrm>
            <a:off x="12192000" y="-177800"/>
            <a:ext cx="12192000" cy="7162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2" name="Photo en noir et blanc d’eau qui coule entre les vannes de déversoir d’un barrage"/>
          <p:cNvSpPr/>
          <p:nvPr>
            <p:ph type="pic" sz="half" idx="22"/>
          </p:nvPr>
        </p:nvSpPr>
        <p:spPr>
          <a:xfrm>
            <a:off x="12192000" y="6451600"/>
            <a:ext cx="12192000" cy="82973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3" name="Photo en noir et blanc de moulins sous un ciel nuageux"/>
          <p:cNvSpPr/>
          <p:nvPr>
            <p:ph type="pic" idx="23"/>
          </p:nvPr>
        </p:nvSpPr>
        <p:spPr>
          <a:xfrm>
            <a:off x="-190500" y="0"/>
            <a:ext cx="12428272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ion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Légende"/>
          <p:cNvSpPr/>
          <p:nvPr/>
        </p:nvSpPr>
        <p:spPr>
          <a:xfrm>
            <a:off x="876300" y="3314700"/>
            <a:ext cx="22631400" cy="7317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9" y="0"/>
                </a:moveTo>
                <a:cubicBezTo>
                  <a:pt x="54" y="0"/>
                  <a:pt x="0" y="165"/>
                  <a:pt x="0" y="369"/>
                </a:cubicBezTo>
                <a:lnTo>
                  <a:pt x="0" y="19013"/>
                </a:lnTo>
                <a:cubicBezTo>
                  <a:pt x="0" y="19217"/>
                  <a:pt x="54" y="19382"/>
                  <a:pt x="119" y="19382"/>
                </a:cubicBezTo>
                <a:lnTo>
                  <a:pt x="18186" y="19382"/>
                </a:lnTo>
                <a:lnTo>
                  <a:pt x="18717" y="21600"/>
                </a:lnTo>
                <a:lnTo>
                  <a:pt x="19247" y="19382"/>
                </a:lnTo>
                <a:lnTo>
                  <a:pt x="21481" y="19382"/>
                </a:lnTo>
                <a:cubicBezTo>
                  <a:pt x="21546" y="19382"/>
                  <a:pt x="21600" y="19217"/>
                  <a:pt x="21600" y="19013"/>
                </a:cubicBezTo>
                <a:lnTo>
                  <a:pt x="21600" y="369"/>
                </a:lnTo>
                <a:cubicBezTo>
                  <a:pt x="21600" y="165"/>
                  <a:pt x="21546" y="0"/>
                  <a:pt x="21481" y="0"/>
                </a:cubicBezTo>
                <a:lnTo>
                  <a:pt x="119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</a:p>
        </p:txBody>
      </p:sp>
      <p:sp>
        <p:nvSpPr>
          <p:cNvPr id="122" name="Saisissez une citation ici."/>
          <p:cNvSpPr txBox="1"/>
          <p:nvPr>
            <p:ph type="body" sz="quarter" idx="21"/>
          </p:nvPr>
        </p:nvSpPr>
        <p:spPr>
          <a:xfrm>
            <a:off x="1676400" y="4089400"/>
            <a:ext cx="21056600" cy="180594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z="134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pPr/>
            <a:r>
              <a:t>Saisissez une citation ici.</a:t>
            </a:r>
          </a:p>
        </p:txBody>
      </p:sp>
      <p:sp>
        <p:nvSpPr>
          <p:cNvPr id="123" name="Gilles Allain"/>
          <p:cNvSpPr txBox="1"/>
          <p:nvPr>
            <p:ph type="body" sz="quarter" idx="22"/>
          </p:nvPr>
        </p:nvSpPr>
        <p:spPr>
          <a:xfrm>
            <a:off x="762000" y="10953750"/>
            <a:ext cx="22860000" cy="12065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8700"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pPr/>
            <a:r>
              <a:t>Gilles Allain</a:t>
            </a:r>
          </a:p>
        </p:txBody>
      </p:sp>
      <p:sp>
        <p:nvSpPr>
          <p:cNvPr id="124" name="Texte"/>
          <p:cNvSpPr txBox="1"/>
          <p:nvPr>
            <p:ph type="body" sz="quarter" idx="23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80" sz="36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r>
              <a:t>Texte</a:t>
            </a:r>
          </a:p>
        </p:txBody>
      </p:sp>
      <p:sp>
        <p:nvSpPr>
          <p:cNvPr id="12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utre citation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aisissez une citation ici."/>
          <p:cNvSpPr txBox="1"/>
          <p:nvPr>
            <p:ph type="body" sz="quarter" idx="21"/>
          </p:nvPr>
        </p:nvSpPr>
        <p:spPr>
          <a:xfrm>
            <a:off x="11049000" y="3721100"/>
            <a:ext cx="12573000" cy="350977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z="134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pPr/>
            <a:r>
              <a:t>Saisissez une citation ici.</a:t>
            </a:r>
          </a:p>
        </p:txBody>
      </p:sp>
      <p:sp>
        <p:nvSpPr>
          <p:cNvPr id="133" name="Photo en noir et blanc de moulins sous un ciel nuageux"/>
          <p:cNvSpPr/>
          <p:nvPr>
            <p:ph type="pic" idx="22"/>
          </p:nvPr>
        </p:nvSpPr>
        <p:spPr>
          <a:xfrm>
            <a:off x="-190500" y="0"/>
            <a:ext cx="12428272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4" name="Gilles Allain"/>
          <p:cNvSpPr txBox="1"/>
          <p:nvPr>
            <p:ph type="body" sz="quarter" idx="23"/>
          </p:nvPr>
        </p:nvSpPr>
        <p:spPr>
          <a:xfrm>
            <a:off x="11049000" y="10953750"/>
            <a:ext cx="12573000" cy="12065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647700">
              <a:spcBef>
                <a:spcPts val="0"/>
              </a:spcBef>
              <a:buClrTx/>
              <a:buSzTx/>
              <a:buFontTx/>
              <a:buNone/>
              <a:defRPr sz="8700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pPr/>
            <a:r>
              <a:t>Gilles Allain</a:t>
            </a:r>
          </a:p>
        </p:txBody>
      </p:sp>
      <p:sp>
        <p:nvSpPr>
          <p:cNvPr id="13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hoto aérienne en noir et blanc d’une personne se tenant en haut d’un barrage"/>
          <p:cNvSpPr/>
          <p:nvPr>
            <p:ph type="pic" idx="21"/>
          </p:nvPr>
        </p:nvSpPr>
        <p:spPr>
          <a:xfrm>
            <a:off x="-38100" y="-1219200"/>
            <a:ext cx="24460200" cy="161459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ierge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ierge - Au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b="1" sz="3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65" name="Texte niveau 1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 defTabSz="2438338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defRPr spc="-170" sz="85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 defTabSz="2438338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defRPr spc="-170" sz="85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 defTabSz="2438338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defRPr spc="-170" sz="85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 defTabSz="2438338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defRPr spc="-170" sz="85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 defTabSz="2438338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defRPr spc="-170" sz="85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« Citation notable »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66" name="Numéro de diapositive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 anchor="b"/>
          <a:lstStyle>
            <a:lvl1pPr algn="ctr" defTabSz="584200">
              <a:lnSpc>
                <a:spcPct val="100000"/>
              </a:lnSpc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e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hoto aérienne en noir et blanc d’une personne se tenant en haut d’un barrage"/>
          <p:cNvSpPr/>
          <p:nvPr>
            <p:ph type="pic" idx="21"/>
          </p:nvPr>
        </p:nvSpPr>
        <p:spPr>
          <a:xfrm>
            <a:off x="-38100" y="-1219200"/>
            <a:ext cx="24460200" cy="161459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3" name="Ligne"/>
          <p:cNvSpPr/>
          <p:nvPr/>
        </p:nvSpPr>
        <p:spPr>
          <a:xfrm flipV="1">
            <a:off x="762000" y="8635632"/>
            <a:ext cx="22859999" cy="369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Texte du titre"/>
          <p:cNvSpPr txBox="1"/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pPr/>
            <a:r>
              <a:t>Texte du titre</a:t>
            </a:r>
          </a:p>
        </p:txBody>
      </p:sp>
      <p:sp>
        <p:nvSpPr>
          <p:cNvPr id="25" name="Texte niveau 1…"/>
          <p:cNvSpPr txBox="1"/>
          <p:nvPr>
            <p:ph type="body" sz="quarter" idx="1"/>
          </p:nvPr>
        </p:nvSpPr>
        <p:spPr>
          <a:xfrm>
            <a:off x="762000" y="5994400"/>
            <a:ext cx="22860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6" name="Numéro de diapositive"/>
          <p:cNvSpPr txBox="1"/>
          <p:nvPr>
            <p:ph type="sldNum" sz="quarter" idx="2"/>
          </p:nvPr>
        </p:nvSpPr>
        <p:spPr>
          <a:xfrm>
            <a:off x="23063200" y="609600"/>
            <a:ext cx="553195" cy="635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utres 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gne"/>
          <p:cNvSpPr/>
          <p:nvPr/>
        </p:nvSpPr>
        <p:spPr>
          <a:xfrm flipV="1">
            <a:off x="762000" y="8635632"/>
            <a:ext cx="22859999" cy="369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" name="Texte du titre"/>
          <p:cNvSpPr txBox="1"/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pPr/>
            <a:r>
              <a:t>Texte du titre</a:t>
            </a:r>
          </a:p>
        </p:txBody>
      </p:sp>
      <p:sp>
        <p:nvSpPr>
          <p:cNvPr id="35" name="Texte niveau 1…"/>
          <p:cNvSpPr txBox="1"/>
          <p:nvPr>
            <p:ph type="body" sz="quarter" idx="1"/>
          </p:nvPr>
        </p:nvSpPr>
        <p:spPr>
          <a:xfrm>
            <a:off x="762000" y="5994400"/>
            <a:ext cx="22860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6" name="Numéro de diapositive"/>
          <p:cNvSpPr txBox="1"/>
          <p:nvPr>
            <p:ph type="sldNum" sz="quarter" idx="2"/>
          </p:nvPr>
        </p:nvSpPr>
        <p:spPr>
          <a:xfrm>
            <a:off x="23013221" y="584200"/>
            <a:ext cx="553195" cy="635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re - Centré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e du titre"/>
          <p:cNvSpPr txBox="1"/>
          <p:nvPr>
            <p:ph type="title"/>
          </p:nvPr>
        </p:nvSpPr>
        <p:spPr>
          <a:xfrm>
            <a:off x="762000" y="5676900"/>
            <a:ext cx="22860000" cy="635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pPr/>
            <a:r>
              <a:t>Texte du titre</a:t>
            </a:r>
          </a:p>
        </p:txBody>
      </p:sp>
      <p:sp>
        <p:nvSpPr>
          <p:cNvPr id="44" name="Numéro de diapositive"/>
          <p:cNvSpPr txBox="1"/>
          <p:nvPr>
            <p:ph type="sldNum" sz="quarter" idx="2"/>
          </p:nvPr>
        </p:nvSpPr>
        <p:spPr>
          <a:xfrm>
            <a:off x="23063200" y="609600"/>
            <a:ext cx="553195" cy="635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e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gne"/>
          <p:cNvSpPr/>
          <p:nvPr/>
        </p:nvSpPr>
        <p:spPr>
          <a:xfrm flipV="1">
            <a:off x="11049000" y="8635798"/>
            <a:ext cx="12572997" cy="203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2" name="Photo en noir et blanc de moulins sous un ciel nuageux"/>
          <p:cNvSpPr/>
          <p:nvPr>
            <p:ph type="pic" idx="21"/>
          </p:nvPr>
        </p:nvSpPr>
        <p:spPr>
          <a:xfrm>
            <a:off x="-190500" y="0"/>
            <a:ext cx="12428272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3" name="Texte du titre"/>
          <p:cNvSpPr txBox="1"/>
          <p:nvPr>
            <p:ph type="title"/>
          </p:nvPr>
        </p:nvSpPr>
        <p:spPr>
          <a:xfrm>
            <a:off x="11049000" y="9042400"/>
            <a:ext cx="12573000" cy="381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pPr/>
            <a:r>
              <a:t>Texte du titre</a:t>
            </a:r>
          </a:p>
        </p:txBody>
      </p:sp>
      <p:sp>
        <p:nvSpPr>
          <p:cNvPr id="54" name="Texte niveau 1…"/>
          <p:cNvSpPr txBox="1"/>
          <p:nvPr>
            <p:ph type="body" sz="quarter" idx="1"/>
          </p:nvPr>
        </p:nvSpPr>
        <p:spPr>
          <a:xfrm>
            <a:off x="11049000" y="5994400"/>
            <a:ext cx="12573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5" name="Numéro de diapositive"/>
          <p:cNvSpPr txBox="1"/>
          <p:nvPr>
            <p:ph type="sldNum" sz="quarter" idx="2"/>
          </p:nvPr>
        </p:nvSpPr>
        <p:spPr>
          <a:xfrm>
            <a:off x="23063200" y="609600"/>
            <a:ext cx="553195" cy="635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e"/>
          <p:cNvSpPr txBox="1"/>
          <p:nvPr>
            <p:ph type="body" sz="quarter" idx="21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80" sz="36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r>
              <a:t>Texte</a:t>
            </a:r>
          </a:p>
        </p:txBody>
      </p:sp>
      <p:sp>
        <p:nvSpPr>
          <p:cNvPr id="63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6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e"/>
          <p:cNvSpPr txBox="1"/>
          <p:nvPr>
            <p:ph type="body" sz="quarter" idx="21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80" sz="36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r>
              <a:t>Texte</a:t>
            </a:r>
          </a:p>
        </p:txBody>
      </p:sp>
      <p:sp>
        <p:nvSpPr>
          <p:cNvPr id="72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73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 - Au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e"/>
          <p:cNvSpPr txBox="1"/>
          <p:nvPr>
            <p:ph type="body" sz="quarter" idx="21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80" sz="36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r>
              <a:t>Texte</a:t>
            </a:r>
          </a:p>
        </p:txBody>
      </p:sp>
      <p:sp>
        <p:nvSpPr>
          <p:cNvPr id="82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83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e"/>
          <p:cNvSpPr txBox="1"/>
          <p:nvPr>
            <p:ph type="body" sz="quarter" idx="21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80" sz="36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r>
              <a:t>Texte</a:t>
            </a:r>
          </a:p>
        </p:txBody>
      </p:sp>
      <p:sp>
        <p:nvSpPr>
          <p:cNvPr id="92" name="Photo en noir et blanc de moulins sous un ciel nuageux"/>
          <p:cNvSpPr/>
          <p:nvPr>
            <p:ph type="pic" idx="22"/>
          </p:nvPr>
        </p:nvSpPr>
        <p:spPr>
          <a:xfrm>
            <a:off x="13258800" y="0"/>
            <a:ext cx="12428272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Texte du titre"/>
          <p:cNvSpPr txBox="1"/>
          <p:nvPr>
            <p:ph type="title"/>
          </p:nvPr>
        </p:nvSpPr>
        <p:spPr>
          <a:xfrm>
            <a:off x="762000" y="2159000"/>
            <a:ext cx="11811000" cy="10160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94" name="Texte niveau 1…"/>
          <p:cNvSpPr txBox="1"/>
          <p:nvPr>
            <p:ph type="body" sz="half" idx="1"/>
          </p:nvPr>
        </p:nvSpPr>
        <p:spPr>
          <a:xfrm>
            <a:off x="762000" y="3860800"/>
            <a:ext cx="11811000" cy="85852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4000"/>
            </a:lvl1pPr>
            <a:lvl2pPr>
              <a:buClr>
                <a:schemeClr val="accent1"/>
              </a:buClr>
              <a:buChar char="▸"/>
              <a:defRPr sz="4000"/>
            </a:lvl2pPr>
            <a:lvl3pPr>
              <a:buClr>
                <a:schemeClr val="accent1"/>
              </a:buClr>
              <a:buChar char="▸"/>
              <a:defRPr sz="4000"/>
            </a:lvl3pPr>
            <a:lvl4pPr>
              <a:buClr>
                <a:schemeClr val="accent1"/>
              </a:buClr>
              <a:buChar char="▸"/>
              <a:defRPr sz="4000"/>
            </a:lvl4pPr>
            <a:lvl5pPr>
              <a:buClr>
                <a:schemeClr val="accent1"/>
              </a:buClr>
              <a:buChar char="▸"/>
              <a:defRPr sz="40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gne"/>
          <p:cNvSpPr/>
          <p:nvPr/>
        </p:nvSpPr>
        <p:spPr>
          <a:xfrm flipV="1">
            <a:off x="762000" y="1396632"/>
            <a:ext cx="22859999" cy="369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Texte du titre"/>
          <p:cNvSpPr txBox="1"/>
          <p:nvPr>
            <p:ph type="title"/>
          </p:nvPr>
        </p:nvSpPr>
        <p:spPr>
          <a:xfrm>
            <a:off x="762000" y="2159000"/>
            <a:ext cx="228600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4" name="Texte niveau 1…"/>
          <p:cNvSpPr txBox="1"/>
          <p:nvPr>
            <p:ph type="body" idx="1"/>
          </p:nvPr>
        </p:nvSpPr>
        <p:spPr>
          <a:xfrm>
            <a:off x="762000" y="3860800"/>
            <a:ext cx="22860000" cy="858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" name="Numéro de diapositive"/>
          <p:cNvSpPr txBox="1"/>
          <p:nvPr>
            <p:ph type="sldNum" sz="quarter" idx="2"/>
          </p:nvPr>
        </p:nvSpPr>
        <p:spPr>
          <a:xfrm>
            <a:off x="23059652" y="609600"/>
            <a:ext cx="553196" cy="635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36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8700" u="none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1pPr>
      <a:lvl2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8700" u="none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2pPr>
      <a:lvl3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8700" u="none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3pPr>
      <a:lvl4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8700" u="none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4pPr>
      <a:lvl5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8700" u="none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5pPr>
      <a:lvl6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8700" u="none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6pPr>
      <a:lvl7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8700" u="none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7pPr>
      <a:lvl8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8700" u="none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8pPr>
      <a:lvl9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8700" u="none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b="0" baseline="0" cap="none" i="0" spc="0" strike="noStrike" sz="4800" u="none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1270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b="0" baseline="0" cap="none" i="0" spc="0" strike="noStrike" sz="4800" u="none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905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b="0" baseline="0" cap="none" i="0" spc="0" strike="noStrike" sz="4800" u="none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2540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b="0" baseline="0" cap="none" i="0" spc="0" strike="noStrike" sz="4800" u="none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3175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b="0" baseline="0" cap="none" i="0" spc="0" strike="noStrike" sz="4800" u="none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3810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b="0" baseline="0" cap="none" i="0" spc="0" strike="noStrike" sz="4800" u="none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4445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b="0" baseline="0" cap="none" i="0" spc="0" strike="noStrike" sz="4800" u="none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5080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b="0" baseline="0" cap="none" i="0" spc="0" strike="noStrike" sz="4800" u="none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5715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b="0" baseline="0" cap="none" i="0" spc="0" strike="noStrike" sz="4800" u="none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1pPr>
      <a:lvl2pPr marL="0" marR="0" indent="2286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2pPr>
      <a:lvl3pPr marL="0" marR="0" indent="4572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3pPr>
      <a:lvl4pPr marL="0" marR="0" indent="6858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4pPr>
      <a:lvl5pPr marL="0" marR="0" indent="9144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5pPr>
      <a:lvl6pPr marL="0" marR="0" indent="11430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6pPr>
      <a:lvl7pPr marL="0" marR="0" indent="13716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7pPr>
      <a:lvl8pPr marL="0" marR="0" indent="16002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8pPr>
      <a:lvl9pPr marL="0" marR="0" indent="18288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g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justice_AdobeStock_168222001_Drupal_1.jpg" descr="justice_AdobeStock_168222001_Drupal_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52398" y="-191465"/>
            <a:ext cx="24688796" cy="15430497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Rectangle"/>
          <p:cNvSpPr/>
          <p:nvPr/>
        </p:nvSpPr>
        <p:spPr>
          <a:xfrm>
            <a:off x="-122221" y="8932333"/>
            <a:ext cx="24628442" cy="2848713"/>
          </a:xfrm>
          <a:prstGeom prst="rect">
            <a:avLst/>
          </a:prstGeom>
          <a:solidFill>
            <a:srgbClr val="FFFFFF">
              <a:alpha val="70728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</a:p>
        </p:txBody>
      </p:sp>
      <p:sp>
        <p:nvSpPr>
          <p:cNvPr id="177" name="Dieu est juste"/>
          <p:cNvSpPr txBox="1"/>
          <p:nvPr>
            <p:ph type="ctrTitle"/>
          </p:nvPr>
        </p:nvSpPr>
        <p:spPr>
          <a:xfrm>
            <a:off x="762000" y="9042399"/>
            <a:ext cx="22860000" cy="3697129"/>
          </a:xfrm>
          <a:prstGeom prst="rect">
            <a:avLst/>
          </a:prstGeom>
        </p:spPr>
        <p:txBody>
          <a:bodyPr anchor="ctr"/>
          <a:lstStyle>
            <a:lvl1pPr defTabSz="767715">
              <a:defRPr sz="28179"/>
            </a:lvl1pPr>
          </a:lstStyle>
          <a:p>
            <a:pPr/>
            <a:r>
              <a:t>Dieu est juste</a:t>
            </a:r>
          </a:p>
        </p:txBody>
      </p:sp>
      <p:sp>
        <p:nvSpPr>
          <p:cNvPr id="178" name="Ésaïe 26.1-27.1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38787"/>
                </a:solidFill>
              </a:defRPr>
            </a:lvl1pPr>
          </a:lstStyle>
          <a:p>
            <a:pPr/>
            <a:r>
              <a:t>Ésaïe 26.1-27.1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Ésaïe 26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Ésaïe 26</a:t>
            </a:r>
          </a:p>
        </p:txBody>
      </p:sp>
      <p:pic>
        <p:nvPicPr>
          <p:cNvPr id="181" name="Photo en noir et blanc de moulins sous un ciel nuageux" descr="Photo en noir et blanc de moulins sous un ciel nuageux"/>
          <p:cNvPicPr>
            <a:picLocks noChangeAspect="1"/>
          </p:cNvPicPr>
          <p:nvPr>
            <p:ph type="pic" idx="22"/>
          </p:nvPr>
        </p:nvPicPr>
        <p:blipFill>
          <a:blip r:embed="rId2">
            <a:extLst/>
          </a:blip>
          <a:srcRect l="613" t="15740" r="16615" b="5555"/>
          <a:stretch>
            <a:fillRect/>
          </a:stretch>
        </p:blipFill>
        <p:spPr>
          <a:xfrm>
            <a:off x="13335000" y="2159000"/>
            <a:ext cx="10287000" cy="10795000"/>
          </a:xfrm>
          <a:prstGeom prst="rect">
            <a:avLst/>
          </a:prstGeom>
        </p:spPr>
      </p:pic>
      <p:sp>
        <p:nvSpPr>
          <p:cNvPr id="182" name="Début de l’apocalypse d’ésaï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pPr/>
            <a:r>
              <a:t>Début de l’apocalypse d’ésaïe</a:t>
            </a:r>
          </a:p>
        </p:txBody>
      </p:sp>
      <p:sp>
        <p:nvSpPr>
          <p:cNvPr id="183" name="24.1-20 : dévastation de la terre entière (Péché) - louange d’un reste pour le Juste et désespoir devant le mal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24.1-20 : dévastation de la terre entière (Péché) - louange d’un reste pour le Juste et désespoir devant le mal</a:t>
            </a:r>
          </a:p>
          <a:p>
            <a:pPr/>
            <a:r>
              <a:t>24.21-25.8 : jugement de Dieu sur les puissants - Louange pour le refuge des faibles - Banquet en Sion pour fêter la fin de la mort et de la souffrance</a:t>
            </a:r>
          </a:p>
          <a:p>
            <a:pPr/>
            <a:r>
              <a:t>25.9-12 : Les sauvés se réjouissent, les orgueilleux (Moab) sont humiliés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26.1 En ce jour-là, dans le pays de Juda, on chantera :…"/>
          <p:cNvSpPr txBox="1"/>
          <p:nvPr>
            <p:ph type="body" idx="1"/>
          </p:nvPr>
        </p:nvSpPr>
        <p:spPr>
          <a:xfrm>
            <a:off x="220919" y="208819"/>
            <a:ext cx="23806455" cy="12520725"/>
          </a:xfrm>
          <a:prstGeom prst="rect">
            <a:avLst/>
          </a:prstGeom>
        </p:spPr>
        <p:txBody>
          <a:bodyPr numCol="2" spcCol="1190322"/>
          <a:lstStyle/>
          <a:p>
            <a:pPr marL="447246" indent="-328929" defTabSz="1706837">
              <a:defRPr spc="-72" sz="3639">
                <a:solidFill>
                  <a:srgbClr val="A6AAA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26.1 En ce jour-là, dans le pays de Juda, on chantera :</a:t>
            </a:r>
          </a:p>
          <a:p>
            <a:pPr marL="447246" indent="-328929" defTabSz="1706837">
              <a:defRPr spc="-72" sz="3639">
                <a:solidFill>
                  <a:srgbClr val="A6AAA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Nous avons une ville forte ; </a:t>
            </a:r>
            <a:br/>
            <a:r>
              <a:t>il nous donne le salut pour murailles et pour rempart.</a:t>
            </a:r>
          </a:p>
          <a:p>
            <a:pPr marL="447246" indent="-328929" defTabSz="1706837">
              <a:defRPr spc="-72" sz="3639">
                <a:solidFill>
                  <a:srgbClr val="A6AAA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2 Ouvrez les portes, </a:t>
            </a:r>
            <a:br/>
            <a:r>
              <a:t>pour qu'entre la nation juste </a:t>
            </a:r>
            <a:br/>
            <a:r>
              <a:t>qui garde la probité.</a:t>
            </a:r>
          </a:p>
          <a:p>
            <a:pPr marL="447246" indent="-328929" defTabSz="1706837">
              <a:defRPr spc="-72" sz="3639">
                <a:solidFill>
                  <a:srgbClr val="A6AAA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3 A celui qui est ferme dans ses dispositions, </a:t>
            </a:r>
            <a:br/>
            <a:r>
              <a:t>tu assures la paix, la paix, </a:t>
            </a:r>
            <a:br/>
            <a:r>
              <a:t>parce qu'il met sa confiance en toi.</a:t>
            </a:r>
          </a:p>
          <a:p>
            <a:pPr marL="447246" indent="-328929" defTabSz="1706837">
              <a:defRPr spc="-72" sz="3639">
                <a:solidFill>
                  <a:srgbClr val="A6AAA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4 Mettez votre confiance dans le SEIGNEUR pour toujours, </a:t>
            </a:r>
            <a:br/>
            <a:r>
              <a:t>car c'est dans le SEIGNEUR (Yah), le SEIGNEUR (YHWH), </a:t>
            </a:r>
            <a:br/>
            <a:r>
              <a:t>qu'est le rocher de tous les temps.</a:t>
            </a:r>
          </a:p>
          <a:p>
            <a:pPr marL="447246" indent="-328929" defTabSz="1706837">
              <a:defRPr spc="-72" sz="3639">
                <a:solidFill>
                  <a:srgbClr val="A6AAA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5 Il a renversé ceux qui habitaient la hauteur, </a:t>
            </a:r>
            <a:br/>
            <a:r>
              <a:t>il a abaissé la ville élevée ; </a:t>
            </a:r>
            <a:br/>
            <a:r>
              <a:t>il l'a abaissée jusqu'à terre, </a:t>
            </a:r>
            <a:br/>
            <a:r>
              <a:t>il lui a fait toucher la poussière.</a:t>
            </a:r>
          </a:p>
          <a:p>
            <a:pPr marL="447246" indent="-328929" defTabSz="1706837">
              <a:defRPr spc="-72" sz="3639">
                <a:solidFill>
                  <a:srgbClr val="A6AAA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6 Elle est foulée aux pieds, </a:t>
            </a:r>
            <a:br/>
            <a:r>
              <a:t>par les pieds des pauvres, </a:t>
            </a:r>
            <a:br/>
            <a:r>
              <a:t>sous les pas des faibles.</a:t>
            </a:r>
          </a:p>
          <a:p>
            <a:pPr marL="447246" indent="-328929" defTabSz="1706837">
              <a:defRPr spc="-72" sz="3639">
                <a:solidFill>
                  <a:srgbClr val="A6AAA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7 Le sentier du juste, c'est la droiture ; </a:t>
            </a:r>
            <a:br/>
            <a:r>
              <a:t>toi qui es droit, tu aplanis la route du juste.</a:t>
            </a:r>
          </a:p>
          <a:p>
            <a:pPr marL="447246" indent="-328929" defTabSz="1706837">
              <a:defRPr spc="-72" sz="3639">
                <a:solidFill>
                  <a:srgbClr val="A6AAA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8 Aussi, sur le sentier de tes jugements, SEIGNEUR, nous t'espérons. </a:t>
            </a:r>
            <a:br/>
            <a:r>
              <a:t>Evoquer ton nom, </a:t>
            </a:r>
            <a:br/>
            <a:r>
              <a:t>tel est notre plus profond désir.</a:t>
            </a:r>
          </a:p>
          <a:p>
            <a:pPr marL="447246" indent="-328929" defTabSz="1706837">
              <a:defRPr spc="-72" sz="3639">
                <a:solidFill>
                  <a:srgbClr val="A6AAA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9 Oui, je te désire pendant la nuit, </a:t>
            </a:r>
            <a:br/>
            <a:r>
              <a:t>au plus profond de moi je te cherche, </a:t>
            </a:r>
            <a:br/>
            <a:r>
              <a:t>car, lorsque tes jugements s'exercent sur la terre, </a:t>
            </a:r>
            <a:br/>
            <a:r>
              <a:t>les habitants du monde apprennent la justice.</a:t>
            </a:r>
          </a:p>
          <a:p>
            <a:pPr marL="447246" indent="-328929" defTabSz="1706837">
              <a:defRPr spc="-72" sz="3639">
                <a:solidFill>
                  <a:srgbClr val="A6AAA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10 Si l'on fait grâce au méchant, </a:t>
            </a:r>
            <a:br/>
            <a:r>
              <a:t>il n'apprend pas la justice ; </a:t>
            </a:r>
            <a:br/>
            <a:r>
              <a:t>il agit injustement au pays de la droiture </a:t>
            </a:r>
            <a:br/>
            <a:r>
              <a:t>et il n'a pas égard à la majesté du SEIGNEUR.</a:t>
            </a:r>
          </a:p>
          <a:p>
            <a:pPr marL="447246" indent="-328929" defTabSz="1706837">
              <a:defRPr spc="-72" sz="3639">
                <a:solidFill>
                  <a:srgbClr val="A6AAA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11 SEIGNEUR, ta main est si haute </a:t>
            </a:r>
            <a:br/>
            <a:r>
              <a:t>qu'ils ne l'aperçoivent pas. </a:t>
            </a:r>
            <a:br/>
            <a:r>
              <a:t>Ils verront ta passion jalouse pour le peuple </a:t>
            </a:r>
            <a:br/>
            <a:r>
              <a:t>et ils en seront honteux ; </a:t>
            </a:r>
            <a:br/>
            <a:r>
              <a:t>ainsi un feu dévorera tes ennemis.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13 SEIGNEUR (YHWH), notre Dieu,  d'autres seigneurs, à part toi, ont dominé sur nous ;  mais c'est par toi seul que nous évoquons ton nom.…"/>
          <p:cNvSpPr txBox="1"/>
          <p:nvPr>
            <p:ph type="body" idx="1"/>
          </p:nvPr>
        </p:nvSpPr>
        <p:spPr>
          <a:xfrm>
            <a:off x="220919" y="208819"/>
            <a:ext cx="23806455" cy="12520725"/>
          </a:xfrm>
          <a:prstGeom prst="rect">
            <a:avLst/>
          </a:prstGeom>
        </p:spPr>
        <p:txBody>
          <a:bodyPr numCol="2" spcCol="1190322"/>
          <a:lstStyle/>
          <a:p>
            <a:pPr marL="428078" indent="-314833" defTabSz="1633687">
              <a:defRPr spc="-68" sz="3417">
                <a:solidFill>
                  <a:srgbClr val="A6AAA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13 SEIGNEUR (YHWH), notre Dieu, </a:t>
            </a:r>
            <a:br/>
            <a:r>
              <a:t>d'autres seigneurs, à part toi, ont dominé sur nous ; </a:t>
            </a:r>
            <a:br/>
            <a:r>
              <a:t>mais c'est par toi seul que nous évoquons ton nom.</a:t>
            </a:r>
          </a:p>
          <a:p>
            <a:pPr marL="428078" indent="-314833" defTabSz="1633687">
              <a:defRPr spc="-68" sz="3417">
                <a:solidFill>
                  <a:srgbClr val="A6AAA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14 Les morts ne revivront pas, </a:t>
            </a:r>
            <a:br/>
            <a:r>
              <a:t>les ombres ne se relèveront pas ; </a:t>
            </a:r>
            <a:br/>
            <a:r>
              <a:t>ainsi tu es intervenu, </a:t>
            </a:r>
            <a:br/>
            <a:r>
              <a:t>tu les as détruits, </a:t>
            </a:r>
            <a:br/>
            <a:r>
              <a:t>tu as fait disparaître tout souvenir d'eux !</a:t>
            </a:r>
          </a:p>
          <a:p>
            <a:pPr marL="428078" indent="-314833" defTabSz="1633687">
              <a:defRPr spc="-68" sz="3417">
                <a:solidFill>
                  <a:srgbClr val="A6AAA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15 Tu as augmenté la nation, SEIGNEUR ! </a:t>
            </a:r>
            <a:br/>
            <a:r>
              <a:t>Tu as augmenté la nation, tu t'es glorifié ; </a:t>
            </a:r>
            <a:br/>
            <a:r>
              <a:t>tu as reculé toutes les limites du pays.</a:t>
            </a:r>
          </a:p>
          <a:p>
            <a:pPr marL="428078" indent="-314833" defTabSz="1633687">
              <a:defRPr spc="-68" sz="3417">
                <a:solidFill>
                  <a:srgbClr val="A6AAA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16 SEIGNEUR, ils t'ont cherché, </a:t>
            </a:r>
            <a:br/>
            <a:r>
              <a:t>quand ils étaient dans la détresse ; </a:t>
            </a:r>
            <a:br/>
            <a:r>
              <a:t>ils ont épanché leurs chuchotements : </a:t>
            </a:r>
            <a:br/>
            <a:r>
              <a:t>ta correction était sur eux.</a:t>
            </a:r>
          </a:p>
          <a:p>
            <a:pPr marL="428078" indent="-314833" defTabSz="1633687">
              <a:defRPr spc="-68" sz="3417">
                <a:solidFill>
                  <a:srgbClr val="A6AAA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17 Comme une femme enceinte qui est près d'accoucher </a:t>
            </a:r>
            <a:br/>
            <a:r>
              <a:t>souffre et crie dans ses douleurs, </a:t>
            </a:r>
            <a:br/>
            <a:r>
              <a:t>ainsi sommes-nous devant toi, SEIGNEUR !</a:t>
            </a:r>
          </a:p>
          <a:p>
            <a:pPr marL="428078" indent="-314833" defTabSz="1633687">
              <a:defRPr spc="-68" sz="3417">
                <a:solidFill>
                  <a:srgbClr val="A6AAA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18 Nous avons conçu, nous avons souffert, </a:t>
            </a:r>
            <a:br/>
            <a:r>
              <a:t>et quand nous accouchons, ce n'est que du vent : </a:t>
            </a:r>
            <a:br/>
            <a:r>
              <a:t>nous n'avons pas produit d'actes salutaires pour la terre, </a:t>
            </a:r>
            <a:br/>
            <a:r>
              <a:t>et les habitants du monde ne sont pas venus à la vie.</a:t>
            </a:r>
          </a:p>
          <a:p>
            <a:pPr marL="428078" indent="-314833" defTabSz="1633687">
              <a:defRPr spc="-68" sz="3417">
                <a:solidFill>
                  <a:srgbClr val="A6AAA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19 Que tes morts revivent ! </a:t>
            </a:r>
            <a:br/>
            <a:r>
              <a:t>Que mes cadavres se relèvent ! </a:t>
            </a:r>
            <a:br/>
            <a:r>
              <a:t>Réveillez-vous et poussez des cris de joie, </a:t>
            </a:r>
            <a:br/>
            <a:r>
              <a:t>vous qui demeurez dans la poussière ! </a:t>
            </a:r>
            <a:br/>
            <a:r>
              <a:t>Car ta rosée est une rosée de lumière, </a:t>
            </a:r>
            <a:br/>
            <a:r>
              <a:t>et la terre redonnera le jour aux ombres.</a:t>
            </a:r>
          </a:p>
          <a:p>
            <a:pPr marL="428078" indent="-314833" defTabSz="1633687">
              <a:defRPr spc="-68" sz="3417">
                <a:solidFill>
                  <a:srgbClr val="A6AAA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20 Va, mon peuple, entre dans tes appartements </a:t>
            </a:r>
            <a:br/>
            <a:r>
              <a:t>et ferme tes portes sur toi ; </a:t>
            </a:r>
            <a:br/>
            <a:r>
              <a:t>cache-toi pour quelques instants </a:t>
            </a:r>
            <a:br/>
            <a:r>
              <a:t>jusqu'à ce que la fureur soit passée.</a:t>
            </a:r>
          </a:p>
          <a:p>
            <a:pPr marL="428078" indent="-314833" defTabSz="1633687">
              <a:defRPr spc="-68" sz="3417">
                <a:solidFill>
                  <a:srgbClr val="A6AAA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21 Car le SEIGNEUR sort de son lieu </a:t>
            </a:r>
            <a:br/>
            <a:r>
              <a:t>afin de faire rendre des comptes aux habitants de la terre pour leur faute ; </a:t>
            </a:r>
            <a:br/>
            <a:r>
              <a:t>la terre exposera son sang, </a:t>
            </a:r>
            <a:br/>
            <a:r>
              <a:t>elle ne couvrira plus ses tués.</a:t>
            </a:r>
          </a:p>
          <a:p>
            <a:pPr marL="428078" indent="-314833" defTabSz="1633687">
              <a:defRPr spc="-68" sz="3417">
                <a:solidFill>
                  <a:srgbClr val="A6AAA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Victoire sur Léviathan</a:t>
            </a:r>
          </a:p>
          <a:p>
            <a:pPr marL="428078" indent="-314833" defTabSz="1633687">
              <a:defRPr spc="-68" sz="3417">
                <a:solidFill>
                  <a:srgbClr val="A6AAA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27.1 En ce jour-là, le SEIGNEUR fera rendre des comptes, </a:t>
            </a:r>
            <a:br/>
            <a:r>
              <a:t>avec son épée acérée, grande et puissante, </a:t>
            </a:r>
            <a:br/>
            <a:r>
              <a:t>à Léviathan, le serpent fuyard, </a:t>
            </a:r>
            <a:br/>
            <a:r>
              <a:t>à Léviathan, le serpent tortueux, </a:t>
            </a:r>
            <a:br/>
            <a:r>
              <a:t>et il tuera le dragon qui est dans la mer.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À qui avons-nous affaire ?"/>
          <p:cNvSpPr txBox="1"/>
          <p:nvPr>
            <p:ph type="title"/>
          </p:nvPr>
        </p:nvSpPr>
        <p:spPr>
          <a:xfrm>
            <a:off x="762000" y="1943100"/>
            <a:ext cx="22860000" cy="1016000"/>
          </a:xfrm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pPr/>
            <a:r>
              <a:t>À qui avons-nous affaire ?</a:t>
            </a:r>
          </a:p>
        </p:txBody>
      </p:sp>
      <p:sp>
        <p:nvSpPr>
          <p:cNvPr id="190" name="Ésaïe 26"/>
          <p:cNvSpPr txBox="1"/>
          <p:nvPr/>
        </p:nvSpPr>
        <p:spPr>
          <a:xfrm>
            <a:off x="762000" y="635000"/>
            <a:ext cx="20955000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>
            <a:lvl1pPr defTabSz="647700">
              <a:lnSpc>
                <a:spcPct val="80000"/>
              </a:lnSpc>
              <a:spcBef>
                <a:spcPts val="0"/>
              </a:spcBef>
              <a:defRPr cap="all" spc="180" sz="36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r>
              <a:t>Ésaïe 26</a:t>
            </a:r>
          </a:p>
        </p:txBody>
      </p:sp>
      <p:graphicFrame>
        <p:nvGraphicFramePr>
          <p:cNvPr id="191" name="Tableau"/>
          <p:cNvGraphicFramePr/>
          <p:nvPr/>
        </p:nvGraphicFramePr>
        <p:xfrm>
          <a:off x="1095717" y="3251632"/>
          <a:ext cx="22192565" cy="944352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7397521"/>
                <a:gridCol w="7397521"/>
                <a:gridCol w="7397521"/>
              </a:tblGrid>
              <a:tr h="9443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chemeClr val="accent1"/>
                          </a:solidFill>
                          <a:sym typeface="Avenir Next Medium"/>
                        </a:rPr>
                        <a:t>Les justes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chemeClr val="accent1"/>
                          </a:solidFill>
                          <a:sym typeface="Avenir Next Medium"/>
                        </a:rPr>
                        <a:t>Le méchant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chemeClr val="accent1"/>
                          </a:solidFill>
                          <a:sym typeface="Avenir Next Medium"/>
                        </a:rPr>
                        <a:t>Dieu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</a:tcPr>
                </a:tc>
              </a:tr>
              <a:tr h="7436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chemeClr val="accent1"/>
                          </a:solidFill>
                          <a:sym typeface="Avenir Next Medium"/>
                        </a:rPr>
                        <a:t>Fidèle et confiant (2-4)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chemeClr val="accent1"/>
                          </a:solidFill>
                          <a:sym typeface="Avenir Next Medium"/>
                        </a:rPr>
                        <a:t>n’apprend rien de la grâce (10)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chemeClr val="accent1"/>
                          </a:solidFill>
                          <a:sym typeface="Avenir Next Medium"/>
                        </a:rPr>
                        <a:t>Donne le salut (1)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50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chemeClr val="accent1"/>
                          </a:solidFill>
                          <a:sym typeface="Avenir Next Medium"/>
                        </a:rPr>
                        <a:t>Pauvres et faibles qui écrasent les grands (6)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chemeClr val="accent1"/>
                          </a:solidFill>
                          <a:sym typeface="Avenir Next Medium"/>
                        </a:rPr>
                        <a:t>agit injustement (10)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chemeClr val="accent1"/>
                          </a:solidFill>
                          <a:sym typeface="Avenir Next Medium"/>
                        </a:rPr>
                        <a:t>Donne la paix (3)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527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chemeClr val="accent1"/>
                          </a:solidFill>
                          <a:sym typeface="Avenir Next Medium"/>
                        </a:rPr>
                        <a:t>Espèrent en Dieu le louent et le cherchent (8-9)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chemeClr val="accent1"/>
                          </a:solidFill>
                          <a:sym typeface="Avenir Next Medium"/>
                        </a:rPr>
                        <a:t>ne comprend pas et ne glorifie pas Dieu (10-11)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chemeClr val="accent1"/>
                          </a:solidFill>
                          <a:sym typeface="Avenir Next Medium"/>
                        </a:rPr>
                        <a:t>Digne de confiance (4-5)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359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chemeClr val="accent1"/>
                          </a:solidFill>
                          <a:sym typeface="Avenir Next Medium"/>
                        </a:rPr>
                        <a:t>cherchent/crient à Dieu (16)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chemeClr val="accent1"/>
                          </a:solidFill>
                          <a:sym typeface="Avenir Next Medium"/>
                        </a:rPr>
                        <a:t>définitivement morts (14)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chemeClr val="accent1"/>
                          </a:solidFill>
                          <a:sym typeface="Avenir Next Medium"/>
                        </a:rPr>
                        <a:t>Affermit les pas du juste (7)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405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chemeClr val="accent1"/>
                          </a:solidFill>
                          <a:sym typeface="Avenir Next Medium"/>
                        </a:rPr>
                        <a:t>n’ont pas produit d’actes salutaires (18)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chemeClr val="accent1"/>
                          </a:solidFill>
                          <a:sym typeface="Avenir Next Medium"/>
                        </a:rPr>
                        <a:t>Vont rendre des comptes à Dieu et mourir (21)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chemeClr val="accent1"/>
                          </a:solidFill>
                          <a:sym typeface="Avenir Next Medium"/>
                        </a:rPr>
                        <a:t>Juge pédagogiquement (10)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481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chemeClr val="accent1"/>
                          </a:solidFill>
                          <a:sym typeface="Avenir Next Medium"/>
                        </a:rPr>
                        <a:t>Attendent de ressusciter (19)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3000">
                          <a:sym typeface="Avenir Next Medium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chemeClr val="accent1"/>
                          </a:solidFill>
                          <a:sym typeface="Avenir Next Medium"/>
                        </a:rPr>
                        <a:t>accomplit les oeuvres des justes (12)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565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chemeClr val="accent1"/>
                          </a:solidFill>
                          <a:sym typeface="Avenir Next Medium"/>
                        </a:rPr>
                        <a:t>Se cache en attendant l’action de Dieu (20)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3000">
                          <a:sym typeface="Avenir Next Medium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chemeClr val="accent1"/>
                          </a:solidFill>
                          <a:sym typeface="Avenir Next Medium"/>
                        </a:rPr>
                        <a:t>augmente la nation (15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8321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3000">
                          <a:sym typeface="Avenir Next Medium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3000">
                          <a:sym typeface="Avenir Next Medium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chemeClr val="accent1"/>
                          </a:solidFill>
                          <a:sym typeface="Avenir Next Medium"/>
                        </a:rPr>
                        <a:t>Jugera les habitants de la terre (21)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9443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3000">
                          <a:sym typeface="Avenir Next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3000">
                          <a:sym typeface="Avenir Next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chemeClr val="accent1"/>
                          </a:solidFill>
                          <a:sym typeface="Avenir Next Medium"/>
                        </a:rPr>
                        <a:t>Jugera le Leviathan (27.1)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Photo en noir et blanc de moulins sous un ciel nuageux" descr="Photo en noir et blanc de moulins sous un ciel nuageux"/>
          <p:cNvPicPr>
            <a:picLocks noChangeAspect="1"/>
          </p:cNvPicPr>
          <p:nvPr>
            <p:ph type="pic" idx="22"/>
          </p:nvPr>
        </p:nvPicPr>
        <p:blipFill>
          <a:blip r:embed="rId2">
            <a:extLst/>
          </a:blip>
          <a:srcRect l="14264" t="0" r="14264" b="0"/>
          <a:stretch>
            <a:fillRect/>
          </a:stretch>
        </p:blipFill>
        <p:spPr>
          <a:xfrm>
            <a:off x="13335000" y="2159000"/>
            <a:ext cx="10287000" cy="1079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3365" y="0"/>
                </a:lnTo>
                <a:lnTo>
                  <a:pt x="0" y="0"/>
                </a:lnTo>
                <a:close/>
                <a:moveTo>
                  <a:pt x="18707" y="7041"/>
                </a:moveTo>
                <a:cubicBezTo>
                  <a:pt x="18718" y="7039"/>
                  <a:pt x="18728" y="7041"/>
                  <a:pt x="18738" y="7045"/>
                </a:cubicBezTo>
                <a:cubicBezTo>
                  <a:pt x="18740" y="7046"/>
                  <a:pt x="18742" y="7047"/>
                  <a:pt x="18744" y="7048"/>
                </a:cubicBezTo>
                <a:cubicBezTo>
                  <a:pt x="18754" y="7053"/>
                  <a:pt x="18763" y="7062"/>
                  <a:pt x="18769" y="7073"/>
                </a:cubicBezTo>
                <a:cubicBezTo>
                  <a:pt x="18787" y="7106"/>
                  <a:pt x="18778" y="7150"/>
                  <a:pt x="18749" y="7170"/>
                </a:cubicBezTo>
                <a:cubicBezTo>
                  <a:pt x="18721" y="7190"/>
                  <a:pt x="18683" y="7180"/>
                  <a:pt x="18665" y="7147"/>
                </a:cubicBezTo>
                <a:cubicBezTo>
                  <a:pt x="18647" y="7114"/>
                  <a:pt x="18656" y="7071"/>
                  <a:pt x="18685" y="7050"/>
                </a:cubicBezTo>
                <a:cubicBezTo>
                  <a:pt x="18692" y="7045"/>
                  <a:pt x="18700" y="7042"/>
                  <a:pt x="18707" y="7041"/>
                </a:cubicBezTo>
                <a:close/>
              </a:path>
            </a:pathLst>
          </a:custGeom>
        </p:spPr>
      </p:pic>
      <p:sp>
        <p:nvSpPr>
          <p:cNvPr id="194" name="Références à l’ancienne alli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pPr/>
            <a:r>
              <a:t>Références à l’ancienne alliance</a:t>
            </a:r>
          </a:p>
        </p:txBody>
      </p:sp>
      <p:sp>
        <p:nvSpPr>
          <p:cNvPr id="195" name="Juda, une ville qui doit ouvrir ses portes (1-2)…"/>
          <p:cNvSpPr txBox="1"/>
          <p:nvPr>
            <p:ph type="body" sz="half" idx="1"/>
          </p:nvPr>
        </p:nvSpPr>
        <p:spPr>
          <a:xfrm>
            <a:off x="762000" y="3415551"/>
            <a:ext cx="11811001" cy="9526498"/>
          </a:xfrm>
          <a:prstGeom prst="rect">
            <a:avLst/>
          </a:prstGeom>
        </p:spPr>
        <p:txBody>
          <a:bodyPr/>
          <a:lstStyle/>
          <a:p>
            <a:pPr marL="615950" indent="-615950" defTabSz="800735">
              <a:spcBef>
                <a:spcPts val="3700"/>
              </a:spcBef>
              <a:defRPr sz="3880"/>
            </a:pPr>
            <a:r>
              <a:t>Juda, une ville qui doit ouvrir ses portes (1-2)</a:t>
            </a:r>
          </a:p>
          <a:p>
            <a:pPr marL="615950" indent="-615950" defTabSz="800735">
              <a:spcBef>
                <a:spcPts val="3700"/>
              </a:spcBef>
              <a:defRPr sz="3880"/>
            </a:pPr>
            <a:r>
              <a:t>Une nation juste qui révère Dieu (3-4)</a:t>
            </a:r>
          </a:p>
          <a:p>
            <a:pPr marL="615950" indent="-615950" defTabSz="800735">
              <a:spcBef>
                <a:spcPts val="3700"/>
              </a:spcBef>
              <a:defRPr sz="3880"/>
            </a:pPr>
            <a:r>
              <a:t>Je te désire (9)</a:t>
            </a:r>
          </a:p>
          <a:p>
            <a:pPr marL="615950" indent="-615950" defTabSz="800735">
              <a:spcBef>
                <a:spcPts val="3700"/>
              </a:spcBef>
              <a:defRPr sz="3880"/>
            </a:pPr>
            <a:r>
              <a:t>D’autres seigneurs ont dominé sur nous (13)</a:t>
            </a:r>
          </a:p>
          <a:p>
            <a:pPr marL="615950" indent="-615950" defTabSz="800735">
              <a:spcBef>
                <a:spcPts val="3700"/>
              </a:spcBef>
              <a:defRPr sz="3880"/>
            </a:pPr>
            <a:r>
              <a:t>Tu as augmenté la nation (15)</a:t>
            </a:r>
          </a:p>
          <a:p>
            <a:pPr marL="615950" indent="-615950" defTabSz="800735">
              <a:spcBef>
                <a:spcPts val="3700"/>
              </a:spcBef>
              <a:defRPr sz="3880"/>
            </a:pPr>
            <a:r>
              <a:t>Les habitants du monde ne sont pas venus à la vie (18)</a:t>
            </a:r>
          </a:p>
          <a:p>
            <a:pPr marL="615950" indent="-615950" defTabSz="800735">
              <a:spcBef>
                <a:spcPts val="3700"/>
              </a:spcBef>
              <a:defRPr sz="3880"/>
            </a:pPr>
            <a:r>
              <a:t>Ferme tes portes sur toi (20-21)</a:t>
            </a:r>
          </a:p>
          <a:p>
            <a:pPr marL="615950" indent="-615950" defTabSz="800735">
              <a:spcBef>
                <a:spcPts val="3700"/>
              </a:spcBef>
              <a:defRPr sz="3880"/>
            </a:pPr>
            <a:r>
              <a:t>Le Léviathan (27.1)</a:t>
            </a:r>
          </a:p>
        </p:txBody>
      </p:sp>
      <p:sp>
        <p:nvSpPr>
          <p:cNvPr id="196" name="Ésaïe 26"/>
          <p:cNvSpPr txBox="1"/>
          <p:nvPr/>
        </p:nvSpPr>
        <p:spPr>
          <a:xfrm>
            <a:off x="762000" y="635000"/>
            <a:ext cx="20955000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>
            <a:lvl1pPr defTabSz="647700">
              <a:lnSpc>
                <a:spcPct val="80000"/>
              </a:lnSpc>
              <a:spcBef>
                <a:spcPts val="0"/>
              </a:spcBef>
              <a:defRPr cap="all" spc="180" sz="36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r>
              <a:t>Ésaïe 26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hoto en noir et blanc de moulins sous un ciel nuageux" descr="Photo en noir et blanc de moulins sous un ciel nuageux"/>
          <p:cNvPicPr>
            <a:picLocks noChangeAspect="1"/>
          </p:cNvPicPr>
          <p:nvPr>
            <p:ph type="pic" idx="22"/>
          </p:nvPr>
        </p:nvPicPr>
        <p:blipFill>
          <a:blip r:embed="rId2">
            <a:extLst/>
          </a:blip>
          <a:srcRect l="38605" t="0" r="1835" b="0"/>
          <a:stretch>
            <a:fillRect/>
          </a:stretch>
        </p:blipFill>
        <p:spPr>
          <a:xfrm>
            <a:off x="13335000" y="2159000"/>
            <a:ext cx="10287000" cy="10795000"/>
          </a:xfrm>
          <a:prstGeom prst="rect">
            <a:avLst/>
          </a:prstGeom>
        </p:spPr>
      </p:pic>
      <p:sp>
        <p:nvSpPr>
          <p:cNvPr id="199" name="La justice selon la Bib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pPr/>
            <a:r>
              <a:t>La justice selon la Bible</a:t>
            </a:r>
          </a:p>
        </p:txBody>
      </p:sp>
      <p:sp>
        <p:nvSpPr>
          <p:cNvPr id="200" name="Dépend des lois Législateur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Dépend des lois Législateur</a:t>
            </a:r>
          </a:p>
          <a:p>
            <a:pPr/>
            <a:r>
              <a:t>Ne dépend pas de l’obéissance</a:t>
            </a:r>
          </a:p>
          <a:p>
            <a:pPr/>
            <a:r>
              <a:t>Est uniquement relationnelle</a:t>
            </a:r>
          </a:p>
        </p:txBody>
      </p:sp>
      <p:sp>
        <p:nvSpPr>
          <p:cNvPr id="201" name="Ésaïe 26"/>
          <p:cNvSpPr txBox="1"/>
          <p:nvPr/>
        </p:nvSpPr>
        <p:spPr>
          <a:xfrm>
            <a:off x="762000" y="635000"/>
            <a:ext cx="20955000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>
            <a:lvl1pPr defTabSz="647700">
              <a:lnSpc>
                <a:spcPct val="80000"/>
              </a:lnSpc>
              <a:spcBef>
                <a:spcPts val="0"/>
              </a:spcBef>
              <a:defRPr cap="all" spc="180" sz="36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r>
              <a:t>Ésaïe 26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Photo en noir et blanc de moulins sous un ciel nuageux" descr="Photo en noir et blanc de moulins sous un ciel nuageux"/>
          <p:cNvPicPr>
            <a:picLocks noChangeAspect="1"/>
          </p:cNvPicPr>
          <p:nvPr>
            <p:ph type="pic" idx="22"/>
          </p:nvPr>
        </p:nvPicPr>
        <p:blipFill>
          <a:blip r:embed="rId2">
            <a:extLst/>
          </a:blip>
          <a:srcRect l="20518" t="0" r="20518" b="0"/>
          <a:stretch>
            <a:fillRect/>
          </a:stretch>
        </p:blipFill>
        <p:spPr>
          <a:xfrm>
            <a:off x="13335000" y="2159000"/>
            <a:ext cx="10287000" cy="10795000"/>
          </a:xfrm>
          <a:prstGeom prst="rect">
            <a:avLst/>
          </a:prstGeom>
        </p:spPr>
      </p:pic>
      <p:sp>
        <p:nvSpPr>
          <p:cNvPr id="204" name="référence à la nouvelle alli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pPr/>
            <a:r>
              <a:t>référence à la nouvelle alliance</a:t>
            </a:r>
          </a:p>
        </p:txBody>
      </p:sp>
      <p:sp>
        <p:nvSpPr>
          <p:cNvPr id="205" name="Le Salut de Dieu est un rempart, la foi produit la paix…"/>
          <p:cNvSpPr txBox="1"/>
          <p:nvPr>
            <p:ph type="body" sz="half" idx="1"/>
          </p:nvPr>
        </p:nvSpPr>
        <p:spPr>
          <a:xfrm>
            <a:off x="762000" y="3323339"/>
            <a:ext cx="11811000" cy="10014775"/>
          </a:xfrm>
          <a:prstGeom prst="rect">
            <a:avLst/>
          </a:prstGeom>
        </p:spPr>
        <p:txBody>
          <a:bodyPr/>
          <a:lstStyle/>
          <a:p>
            <a:pPr marL="482600" indent="-482600" defTabSz="627379">
              <a:spcBef>
                <a:spcPts val="2900"/>
              </a:spcBef>
              <a:defRPr sz="3040"/>
            </a:pPr>
            <a:r>
              <a:t>Le Salut de Dieu est un rempart, la foi produit la paix</a:t>
            </a:r>
          </a:p>
          <a:p>
            <a:pPr marL="482600" indent="-482600" defTabSz="627379">
              <a:spcBef>
                <a:spcPts val="2900"/>
              </a:spcBef>
              <a:defRPr sz="3040"/>
            </a:pPr>
            <a:r>
              <a:t>Une ville où entrent les justes</a:t>
            </a:r>
          </a:p>
          <a:p>
            <a:pPr marL="482600" indent="-482600" defTabSz="627379">
              <a:spcBef>
                <a:spcPts val="2900"/>
              </a:spcBef>
              <a:defRPr sz="3040"/>
            </a:pPr>
            <a:r>
              <a:t>Les pauvres sont élevés et les riches sont abaissés</a:t>
            </a:r>
          </a:p>
          <a:p>
            <a:pPr marL="482600" indent="-482600" defTabSz="627379">
              <a:spcBef>
                <a:spcPts val="2900"/>
              </a:spcBef>
              <a:defRPr sz="3040"/>
            </a:pPr>
            <a:r>
              <a:t>Désirer le Seigneur</a:t>
            </a:r>
          </a:p>
          <a:p>
            <a:pPr marL="482600" indent="-482600" defTabSz="627379">
              <a:spcBef>
                <a:spcPts val="2900"/>
              </a:spcBef>
              <a:defRPr sz="3040"/>
            </a:pPr>
            <a:r>
              <a:t>toutes nos oeuvres, en effet, c'est toi qui les accomplis pour nous.</a:t>
            </a:r>
          </a:p>
          <a:p>
            <a:pPr marL="482600" indent="-482600" defTabSz="627379">
              <a:spcBef>
                <a:spcPts val="2900"/>
              </a:spcBef>
              <a:defRPr sz="3040"/>
            </a:pPr>
            <a:r>
              <a:t>Tu as augmenté la nation, tu t'es glorifié ; tu as reculé toutes les limites du pays. / nous n'avons pas produit d'actes salutaires pour la terre, et les habitants du monde ne sont pas venus à la vie.</a:t>
            </a:r>
          </a:p>
          <a:p>
            <a:pPr marL="482600" indent="-482600" defTabSz="627379">
              <a:spcBef>
                <a:spcPts val="2900"/>
              </a:spcBef>
              <a:defRPr sz="3040"/>
            </a:pPr>
            <a:r>
              <a:t>Que tes morts revivent ! Que mes cadavres se relèvent ! </a:t>
            </a:r>
          </a:p>
          <a:p>
            <a:pPr marL="482600" indent="-482600" defTabSz="627379">
              <a:spcBef>
                <a:spcPts val="2900"/>
              </a:spcBef>
              <a:defRPr sz="3040"/>
            </a:pPr>
            <a:r>
              <a:t>de la Pâque à Pâques</a:t>
            </a:r>
          </a:p>
          <a:p>
            <a:pPr marL="482600" indent="-482600" defTabSz="627379">
              <a:spcBef>
                <a:spcPts val="2900"/>
              </a:spcBef>
              <a:defRPr sz="3040"/>
            </a:pPr>
            <a:r>
              <a:t>Le Serpent vaincu par l’épée</a:t>
            </a:r>
          </a:p>
        </p:txBody>
      </p:sp>
      <p:sp>
        <p:nvSpPr>
          <p:cNvPr id="206" name="Ésaïe 26"/>
          <p:cNvSpPr txBox="1"/>
          <p:nvPr/>
        </p:nvSpPr>
        <p:spPr>
          <a:xfrm>
            <a:off x="762000" y="635000"/>
            <a:ext cx="20955000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>
            <a:lvl1pPr defTabSz="647700">
              <a:lnSpc>
                <a:spcPct val="80000"/>
              </a:lnSpc>
              <a:spcBef>
                <a:spcPts val="0"/>
              </a:spcBef>
              <a:defRPr cap="all" spc="180" sz="36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r>
              <a:t>Ésaïe 26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iphy-downsized-large.gif" descr="giphy-downsized-large.gif"/>
          <p:cNvPicPr>
            <a:picLocks noChangeAspect="0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-855279" y="3942"/>
            <a:ext cx="13708116" cy="13708116"/>
          </a:xfrm>
          <a:prstGeom prst="rect">
            <a:avLst/>
          </a:prstGeom>
        </p:spPr>
      </p:pic>
      <p:sp>
        <p:nvSpPr>
          <p:cNvPr id="209" name="Le rétablissement de toute chose"/>
          <p:cNvSpPr txBox="1"/>
          <p:nvPr>
            <p:ph type="title"/>
          </p:nvPr>
        </p:nvSpPr>
        <p:spPr>
          <a:xfrm>
            <a:off x="13145568" y="9344599"/>
            <a:ext cx="10476432" cy="3507801"/>
          </a:xfrm>
          <a:prstGeom prst="rect">
            <a:avLst/>
          </a:prstGeom>
        </p:spPr>
        <p:txBody>
          <a:bodyPr/>
          <a:lstStyle>
            <a:lvl1pPr defTabSz="387984">
              <a:defRPr sz="12737"/>
            </a:lvl1pPr>
          </a:lstStyle>
          <a:p>
            <a:pPr/>
            <a:r>
              <a:t>Le rétablissement de toute chose</a:t>
            </a:r>
          </a:p>
        </p:txBody>
      </p:sp>
      <p:sp>
        <p:nvSpPr>
          <p:cNvPr id="210" name="La justice de Dieu"/>
          <p:cNvSpPr txBox="1"/>
          <p:nvPr>
            <p:ph type="body" sz="quarter" idx="1"/>
          </p:nvPr>
        </p:nvSpPr>
        <p:spPr>
          <a:xfrm>
            <a:off x="13145568" y="6653480"/>
            <a:ext cx="10476432" cy="1880920"/>
          </a:xfrm>
          <a:prstGeom prst="rect">
            <a:avLst/>
          </a:prstGeom>
        </p:spPr>
        <p:txBody>
          <a:bodyPr/>
          <a:lstStyle/>
          <a:p>
            <a:pPr/>
            <a:r>
              <a:t>La justice de Dieu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 Bold"/>
        <a:ea typeface="DIN Condensed Bold"/>
        <a:cs typeface="DIN Condensed Bold"/>
      </a:majorFont>
      <a:minorFont>
        <a:latin typeface="DIN Condensed Bold"/>
        <a:ea typeface="DIN Condensed Bold"/>
        <a:cs typeface="DIN Condensed Bol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3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 Bold"/>
        <a:ea typeface="DIN Condensed Bold"/>
        <a:cs typeface="DIN Condensed Bold"/>
      </a:majorFont>
      <a:minorFont>
        <a:latin typeface="DIN Condensed Bold"/>
        <a:ea typeface="DIN Condensed Bold"/>
        <a:cs typeface="DIN Condensed Bol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3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