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518" r:id="rId2"/>
    <p:sldId id="524" r:id="rId3"/>
    <p:sldId id="525" r:id="rId4"/>
    <p:sldId id="530" r:id="rId5"/>
    <p:sldId id="532" r:id="rId6"/>
    <p:sldId id="526" r:id="rId7"/>
    <p:sldId id="531" r:id="rId8"/>
    <p:sldId id="529" r:id="rId9"/>
    <p:sldId id="535" r:id="rId10"/>
    <p:sldId id="519" r:id="rId11"/>
    <p:sldId id="533" r:id="rId12"/>
    <p:sldId id="536" r:id="rId13"/>
    <p:sldId id="53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709"/>
  </p:normalViewPr>
  <p:slideViewPr>
    <p:cSldViewPr snapToGrid="0" snapToObjects="1">
      <p:cViewPr varScale="1">
        <p:scale>
          <a:sx n="81" d="100"/>
          <a:sy n="81"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DFA3C-EEFF-40D8-9A5E-4EC1E6C2B46C}" type="datetimeFigureOut">
              <a:rPr lang="en-GB" smtClean="0"/>
              <a:t>03/09/2019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94241-524D-484E-ABF6-6662440430EF}" type="slidenum">
              <a:rPr lang="en-GB" smtClean="0"/>
              <a:t>‹#›</a:t>
            </a:fld>
            <a:endParaRPr lang="en-GB"/>
          </a:p>
        </p:txBody>
      </p:sp>
    </p:spTree>
    <p:extLst>
      <p:ext uri="{BB962C8B-B14F-4D97-AF65-F5344CB8AC3E}">
        <p14:creationId xmlns:p14="http://schemas.microsoft.com/office/powerpoint/2010/main" val="736677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71B80-4514-4F06-8FCC-C0B6D9D006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57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71B80-4514-4F06-8FCC-C0B6D9D006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79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71B80-4514-4F06-8FCC-C0B6D9D006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84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E6C9E1-EC5C-0446-AC22-F86868E8B4ED}"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33893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6C9E1-EC5C-0446-AC22-F86868E8B4ED}"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74900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6C9E1-EC5C-0446-AC22-F86868E8B4ED}"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213413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6C9E1-EC5C-0446-AC22-F86868E8B4ED}"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53963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E6C9E1-EC5C-0446-AC22-F86868E8B4ED}"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62278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E6C9E1-EC5C-0446-AC22-F86868E8B4ED}"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03366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E6C9E1-EC5C-0446-AC22-F86868E8B4ED}"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80092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E6C9E1-EC5C-0446-AC22-F86868E8B4ED}"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45518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6C9E1-EC5C-0446-AC22-F86868E8B4ED}"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66877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6C9E1-EC5C-0446-AC22-F86868E8B4ED}"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94341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6C9E1-EC5C-0446-AC22-F86868E8B4ED}"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10400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6C9E1-EC5C-0446-AC22-F86868E8B4ED}" type="datetimeFigureOut">
              <a:rPr lang="en-US" smtClean="0"/>
              <a:t>9/3/2019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350E8-E318-E348-A9C2-2D0776D956E0}" type="slidenum">
              <a:rPr lang="en-US" smtClean="0"/>
              <a:t>‹#›</a:t>
            </a:fld>
            <a:endParaRPr lang="en-US"/>
          </a:p>
        </p:txBody>
      </p:sp>
    </p:spTree>
    <p:extLst>
      <p:ext uri="{BB962C8B-B14F-4D97-AF65-F5344CB8AC3E}">
        <p14:creationId xmlns:p14="http://schemas.microsoft.com/office/powerpoint/2010/main" val="1146145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oking over the city">
            <a:extLst>
              <a:ext uri="{FF2B5EF4-FFF2-40B4-BE49-F238E27FC236}">
                <a16:creationId xmlns:a16="http://schemas.microsoft.com/office/drawing/2014/main" id="{D151119C-8402-4BD7-98BF-E69FB84E4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7576"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E2570BB-C303-45C0-9347-57E68CC4793E}"/>
              </a:ext>
            </a:extLst>
          </p:cNvPr>
          <p:cNvSpPr/>
          <p:nvPr/>
        </p:nvSpPr>
        <p:spPr>
          <a:xfrm>
            <a:off x="0" y="326572"/>
            <a:ext cx="8484124" cy="202474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b" anchorCtr="0"/>
          <a:lstStyle/>
          <a:p>
            <a:pPr algn="ctr"/>
            <a:r>
              <a:rPr lang="en-GB" sz="11500" dirty="0">
                <a:solidFill>
                  <a:schemeClr val="tx1"/>
                </a:solidFill>
                <a:latin typeface="Viner Hand ITC" panose="03070502030502020203" pitchFamily="66" charset="0"/>
              </a:rPr>
              <a:t>Daniel 4 </a:t>
            </a:r>
            <a:r>
              <a:rPr lang="en-GB" sz="5400" dirty="0">
                <a:solidFill>
                  <a:schemeClr val="tx1"/>
                </a:solidFill>
                <a:latin typeface="Viner Hand ITC" panose="03070502030502020203" pitchFamily="66" charset="0"/>
              </a:rPr>
              <a:t>(et 5)</a:t>
            </a:r>
            <a:endParaRPr lang="en-GB" sz="11500" dirty="0">
              <a:solidFill>
                <a:schemeClr val="tx1"/>
              </a:solidFill>
              <a:latin typeface="Viner Hand ITC" panose="03070502030502020203" pitchFamily="66" charset="0"/>
            </a:endParaRPr>
          </a:p>
        </p:txBody>
      </p:sp>
    </p:spTree>
    <p:extLst>
      <p:ext uri="{BB962C8B-B14F-4D97-AF65-F5344CB8AC3E}">
        <p14:creationId xmlns:p14="http://schemas.microsoft.com/office/powerpoint/2010/main" val="142660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oking over the city">
            <a:extLst>
              <a:ext uri="{FF2B5EF4-FFF2-40B4-BE49-F238E27FC236}">
                <a16:creationId xmlns:a16="http://schemas.microsoft.com/office/drawing/2014/main" id="{D151119C-8402-4BD7-98BF-E69FB84E4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8660" r="40503" b="15079"/>
          <a:stretch/>
        </p:blipFill>
        <p:spPr bwMode="auto">
          <a:xfrm>
            <a:off x="0" y="11425"/>
            <a:ext cx="12192000" cy="684657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DE1A2BEA-824D-4DA3-A3D7-C1FF67B05971}"/>
              </a:ext>
            </a:extLst>
          </p:cNvPr>
          <p:cNvSpPr txBox="1">
            <a:spLocks/>
          </p:cNvSpPr>
          <p:nvPr/>
        </p:nvSpPr>
        <p:spPr>
          <a:xfrm>
            <a:off x="552658" y="755933"/>
            <a:ext cx="11404879" cy="1421928"/>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4800" dirty="0"/>
              <a:t>C’est quoi la différence et la similarité entre le péché de </a:t>
            </a:r>
            <a:r>
              <a:rPr lang="fr-FR" sz="4800" dirty="0" err="1"/>
              <a:t>Belshatsar</a:t>
            </a:r>
            <a:r>
              <a:rPr lang="fr-FR" sz="4800" dirty="0"/>
              <a:t> et le péché de nous ? </a:t>
            </a:r>
            <a:endParaRPr lang="en-GB" sz="4800" dirty="0"/>
          </a:p>
        </p:txBody>
      </p:sp>
    </p:spTree>
    <p:extLst>
      <p:ext uri="{BB962C8B-B14F-4D97-AF65-F5344CB8AC3E}">
        <p14:creationId xmlns:p14="http://schemas.microsoft.com/office/powerpoint/2010/main" val="353939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8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oking over the city">
            <a:extLst>
              <a:ext uri="{FF2B5EF4-FFF2-40B4-BE49-F238E27FC236}">
                <a16:creationId xmlns:a16="http://schemas.microsoft.com/office/drawing/2014/main" id="{D151119C-8402-4BD7-98BF-E69FB84E4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8660" r="40503" b="15079"/>
          <a:stretch/>
        </p:blipFill>
        <p:spPr bwMode="auto">
          <a:xfrm>
            <a:off x="0" y="11425"/>
            <a:ext cx="12192000" cy="684657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DE1A2BEA-824D-4DA3-A3D7-C1FF67B05971}"/>
              </a:ext>
            </a:extLst>
          </p:cNvPr>
          <p:cNvSpPr txBox="1">
            <a:spLocks/>
          </p:cNvSpPr>
          <p:nvPr/>
        </p:nvSpPr>
        <p:spPr>
          <a:xfrm>
            <a:off x="486670" y="143191"/>
            <a:ext cx="11404879" cy="4579715"/>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fr-FR" sz="3600" dirty="0"/>
              <a:t>21 puisque tout en connaissant Dieu, ils ne lui ont pas donné la gloire qu’il méritait en tant que Dieu et ne lui ont pas montré de reconnaissance ; au contraire, ils se sont égarés dans leurs raisonnements et leur cœur sans intelligence a été plongé dans les ténèbres. 22 Ils se vantent d'être sages, mais ils sont devenus fous, 23 et ils ont remplacé la gloire du Dieu incorruptible par des images qui représentent l'homme corruptible, des oiseaux, des quadrupèdes et des reptiles.  		(Romains 1.21-23)</a:t>
            </a:r>
            <a:endParaRPr kumimoji="0" lang="en-GB" sz="6600" u="none" strike="noStrike" kern="1200" cap="none" spc="0" normalizeH="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79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06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charlie hebdo jesus">
            <a:extLst>
              <a:ext uri="{FF2B5EF4-FFF2-40B4-BE49-F238E27FC236}">
                <a16:creationId xmlns:a16="http://schemas.microsoft.com/office/drawing/2014/main" id="{2E493042-C28E-4D9E-886E-BF42D8EB6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795" y="0"/>
            <a:ext cx="5480901" cy="685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67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78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banksy">
            <a:extLst>
              <a:ext uri="{FF2B5EF4-FFF2-40B4-BE49-F238E27FC236}">
                <a16:creationId xmlns:a16="http://schemas.microsoft.com/office/drawing/2014/main" id="{59BC1927-DCB1-4943-B5EE-C526315983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872"/>
          <a:stretch/>
        </p:blipFill>
        <p:spPr bwMode="auto">
          <a:xfrm>
            <a:off x="929784" y="118227"/>
            <a:ext cx="10332431" cy="662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8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13D20B9E-A852-4E87-89D9-CA2AC3BE4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849" y="30637"/>
            <a:ext cx="9008883" cy="675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0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85BA485-9B44-4E48-A576-C62E48F8B9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017"/>
          <a:stretch/>
        </p:blipFill>
        <p:spPr bwMode="auto">
          <a:xfrm>
            <a:off x="3469310" y="31969"/>
            <a:ext cx="4967680" cy="679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1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8" descr="Image result for banksy">
            <a:extLst>
              <a:ext uri="{FF2B5EF4-FFF2-40B4-BE49-F238E27FC236}">
                <a16:creationId xmlns:a16="http://schemas.microsoft.com/office/drawing/2014/main" id="{314A3FD8-5D65-4770-80FE-A0981E3A42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98"/>
          <a:stretch/>
        </p:blipFill>
        <p:spPr bwMode="auto">
          <a:xfrm>
            <a:off x="715155" y="124905"/>
            <a:ext cx="10761690" cy="660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07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598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9488</TotalTime>
  <Words>27</Words>
  <Application>Microsoft Office PowerPoint</Application>
  <PresentationFormat>Widescreen</PresentationFormat>
  <Paragraphs>6</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Apieczonek</dc:creator>
  <cp:lastModifiedBy>Josh Apieczonek</cp:lastModifiedBy>
  <cp:revision>126</cp:revision>
  <dcterms:created xsi:type="dcterms:W3CDTF">2017-01-22T15:27:55Z</dcterms:created>
  <dcterms:modified xsi:type="dcterms:W3CDTF">2019-09-03T07:13:55Z</dcterms:modified>
</cp:coreProperties>
</file>