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a2fa5ed20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a2fa5ed2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92600040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9260004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9260004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926000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a2fa5ed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a2fa5ed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d9260004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d9260004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d9260004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d926000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92600040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92600040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a2fa5ed2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a2fa5ed2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d9260004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d926000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d92600040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d9260004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d9260004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d9260004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d9260004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d9260004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9260004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9260004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9260004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9260004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7589" y="376125"/>
            <a:ext cx="4861009" cy="37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Le souvenir d’une traversée précédente</a:t>
            </a:r>
            <a:endParaRPr b="1" sz="3000"/>
          </a:p>
        </p:txBody>
      </p:sp>
      <p:sp>
        <p:nvSpPr>
          <p:cNvPr id="111" name="Google Shape;111;p23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Le souvenir d’une alliance précédente</a:t>
            </a:r>
            <a:endParaRPr b="1" sz="3000"/>
          </a:p>
        </p:txBody>
      </p:sp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>
                <a:solidFill>
                  <a:schemeClr val="dk1"/>
                </a:solidFill>
              </a:rPr>
              <a:t>La purification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>
                <a:solidFill>
                  <a:schemeClr val="dk1"/>
                </a:solidFill>
              </a:rPr>
              <a:t>Le rôle des prêtres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>
                <a:solidFill>
                  <a:schemeClr val="dk1"/>
                </a:solidFill>
              </a:rPr>
              <a:t>La traversée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Un mémorial pour se souvenir</a:t>
            </a:r>
            <a:endParaRPr b="1" sz="3000"/>
          </a:p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4" name="Google Shape;12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5475" y="1285875"/>
            <a:ext cx="6727396" cy="35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/>
        </p:nvSpPr>
        <p:spPr>
          <a:xfrm>
            <a:off x="255150" y="268600"/>
            <a:ext cx="29544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CC0000"/>
                </a:solidFill>
              </a:rPr>
              <a:t>CONCLUSION</a:t>
            </a:r>
            <a:endParaRPr b="1" sz="3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/>
        </p:nvSpPr>
        <p:spPr>
          <a:xfrm>
            <a:off x="1462975" y="1278175"/>
            <a:ext cx="6945300" cy="25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CC0000"/>
                </a:solidFill>
              </a:rPr>
              <a:t>“</a:t>
            </a:r>
            <a:r>
              <a:rPr b="1" lang="fr" sz="3000">
                <a:solidFill>
                  <a:srgbClr val="CC0000"/>
                </a:solidFill>
              </a:rPr>
              <a:t>DIEU A </a:t>
            </a:r>
            <a:r>
              <a:rPr b="1" lang="fr" sz="3000">
                <a:solidFill>
                  <a:srgbClr val="CC0000"/>
                </a:solidFill>
              </a:rPr>
              <a:t>DONNÉ</a:t>
            </a:r>
            <a:r>
              <a:rPr b="1" lang="fr" sz="3000">
                <a:solidFill>
                  <a:srgbClr val="CC0000"/>
                </a:solidFill>
              </a:rPr>
              <a:t> UNE SOEUR AU SOUVENIR, IL L’A </a:t>
            </a:r>
            <a:r>
              <a:rPr b="1" lang="fr" sz="3000">
                <a:solidFill>
                  <a:srgbClr val="CC0000"/>
                </a:solidFill>
              </a:rPr>
              <a:t>APPELÉ</a:t>
            </a:r>
            <a:r>
              <a:rPr b="1" lang="fr" sz="3000">
                <a:solidFill>
                  <a:srgbClr val="CC0000"/>
                </a:solidFill>
              </a:rPr>
              <a:t> </a:t>
            </a:r>
            <a:r>
              <a:rPr b="1" lang="fr" sz="3000">
                <a:solidFill>
                  <a:srgbClr val="CC0000"/>
                </a:solidFill>
              </a:rPr>
              <a:t>ESPÉRANCE”</a:t>
            </a:r>
            <a:endParaRPr b="1" sz="3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300"/>
              <a:t>Quelle est votre capacité à oublier ce que Dieu a fait pour vous dans le passé ?</a:t>
            </a:r>
            <a:endParaRPr b="1" sz="2300"/>
          </a:p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/>
        </p:nvSpPr>
        <p:spPr>
          <a:xfrm>
            <a:off x="228325" y="4539175"/>
            <a:ext cx="35589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CC0000"/>
                </a:solidFill>
              </a:rPr>
              <a:t>Lecture de Josué 3 et 4</a:t>
            </a:r>
            <a:endParaRPr b="1" sz="2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Le souvenir d’une traversée précédente</a:t>
            </a:r>
            <a:endParaRPr b="1" sz="3000"/>
          </a:p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Le souvenir d’une traversée précédente</a:t>
            </a:r>
            <a:endParaRPr b="1" sz="3000"/>
          </a:p>
        </p:txBody>
      </p:sp>
      <p:pic>
        <p:nvPicPr>
          <p:cNvPr id="84" name="Google Shape;8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2685925" y="1183150"/>
            <a:ext cx="3960350" cy="396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Le souvenir d’une traversée précédente</a:t>
            </a:r>
            <a:endParaRPr b="1" sz="3000"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3055888" y="1169100"/>
            <a:ext cx="3960350" cy="39603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0"/>
          <p:cNvSpPr txBox="1"/>
          <p:nvPr/>
        </p:nvSpPr>
        <p:spPr>
          <a:xfrm>
            <a:off x="832675" y="1450375"/>
            <a:ext cx="1880100" cy="3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/>
              <a:t>Avec Moïse 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Le récit est court</a:t>
            </a:r>
            <a:endParaRPr sz="1700"/>
          </a:p>
        </p:txBody>
      </p:sp>
      <p:sp>
        <p:nvSpPr>
          <p:cNvPr id="92" name="Google Shape;92;p20"/>
          <p:cNvSpPr txBox="1"/>
          <p:nvPr/>
        </p:nvSpPr>
        <p:spPr>
          <a:xfrm>
            <a:off x="7131050" y="1282525"/>
            <a:ext cx="1880100" cy="3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/>
              <a:t>Avec Josué 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Le récit est long</a:t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Le souvenir d’une traversée précédente</a:t>
            </a:r>
            <a:endParaRPr b="1" sz="3000"/>
          </a:p>
        </p:txBody>
      </p:sp>
      <p:pic>
        <p:nvPicPr>
          <p:cNvPr id="98" name="Google Shape;9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3055888" y="1169100"/>
            <a:ext cx="3960350" cy="39603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1"/>
          <p:cNvSpPr txBox="1"/>
          <p:nvPr/>
        </p:nvSpPr>
        <p:spPr>
          <a:xfrm>
            <a:off x="832675" y="1450375"/>
            <a:ext cx="1880100" cy="3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/>
              <a:t>Avec Moïse 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Moïse est en tête du cortège</a:t>
            </a:r>
            <a:endParaRPr sz="1700"/>
          </a:p>
        </p:txBody>
      </p:sp>
      <p:sp>
        <p:nvSpPr>
          <p:cNvPr id="100" name="Google Shape;100;p21"/>
          <p:cNvSpPr txBox="1"/>
          <p:nvPr/>
        </p:nvSpPr>
        <p:spPr>
          <a:xfrm>
            <a:off x="7131050" y="1282525"/>
            <a:ext cx="1880100" cy="3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/>
              <a:t>Avec Josué 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L’arche de l’alliance est en tête du cortège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