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86" r:id="rId2"/>
  </p:sldMasterIdLst>
  <p:sldIdLst>
    <p:sldId id="388" r:id="rId3"/>
    <p:sldId id="403" r:id="rId4"/>
    <p:sldId id="402" r:id="rId5"/>
    <p:sldId id="308" r:id="rId6"/>
    <p:sldId id="401" r:id="rId7"/>
    <p:sldId id="389" r:id="rId8"/>
    <p:sldId id="400" r:id="rId9"/>
    <p:sldId id="392" r:id="rId10"/>
    <p:sldId id="393" r:id="rId11"/>
    <p:sldId id="394" r:id="rId12"/>
    <p:sldId id="390" r:id="rId13"/>
    <p:sldId id="397" r:id="rId14"/>
    <p:sldId id="398" r:id="rId15"/>
    <p:sldId id="399" r:id="rId16"/>
    <p:sldId id="404" r:id="rId17"/>
    <p:sldId id="391" r:id="rId18"/>
    <p:sldId id="395" r:id="rId19"/>
    <p:sldId id="408" r:id="rId20"/>
    <p:sldId id="407" r:id="rId21"/>
    <p:sldId id="405" r:id="rId22"/>
    <p:sldId id="406" r:id="rId23"/>
    <p:sldId id="298" r:id="rId24"/>
    <p:sldId id="409" r:id="rId25"/>
    <p:sldId id="292" r:id="rId26"/>
    <p:sldId id="410" r:id="rId27"/>
    <p:sldId id="370" r:id="rId28"/>
    <p:sldId id="385" r:id="rId29"/>
    <p:sldId id="411" r:id="rId30"/>
    <p:sldId id="412" r:id="rId31"/>
    <p:sldId id="413" r:id="rId32"/>
    <p:sldId id="414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130226-5C33-49EC-AFEB-22552C480651}" v="293" dt="2023-08-20T06:45:08.3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90" y="6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microsoft.com/office/2015/10/relationships/revisionInfo" Target="revisionInfo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sh Apieczonek" userId="21270cfe7fe5f2f3" providerId="LiveId" clId="{3E130226-5C33-49EC-AFEB-22552C480651}"/>
    <pc:docChg chg="undo custSel addSld delSld modSld sldOrd">
      <pc:chgData name="Josh Apieczonek" userId="21270cfe7fe5f2f3" providerId="LiveId" clId="{3E130226-5C33-49EC-AFEB-22552C480651}" dt="2023-08-20T06:53:18.474" v="1125" actId="403"/>
      <pc:docMkLst>
        <pc:docMk/>
      </pc:docMkLst>
      <pc:sldChg chg="delSp modSp mod ord setBg delAnim">
        <pc:chgData name="Josh Apieczonek" userId="21270cfe7fe5f2f3" providerId="LiveId" clId="{3E130226-5C33-49EC-AFEB-22552C480651}" dt="2023-08-20T06:35:12.527" v="1013" actId="478"/>
        <pc:sldMkLst>
          <pc:docMk/>
          <pc:sldMk cId="362199155" sldId="292"/>
        </pc:sldMkLst>
        <pc:spChg chg="mod">
          <ac:chgData name="Josh Apieczonek" userId="21270cfe7fe5f2f3" providerId="LiveId" clId="{3E130226-5C33-49EC-AFEB-22552C480651}" dt="2023-08-15T14:24:48.076" v="491"/>
          <ac:spMkLst>
            <pc:docMk/>
            <pc:sldMk cId="362199155" sldId="292"/>
            <ac:spMk id="3" creationId="{00000000-0000-0000-0000-000000000000}"/>
          </ac:spMkLst>
        </pc:spChg>
        <pc:spChg chg="del mod">
          <ac:chgData name="Josh Apieczonek" userId="21270cfe7fe5f2f3" providerId="LiveId" clId="{3E130226-5C33-49EC-AFEB-22552C480651}" dt="2023-08-20T06:35:12.527" v="1013" actId="478"/>
          <ac:spMkLst>
            <pc:docMk/>
            <pc:sldMk cId="362199155" sldId="292"/>
            <ac:spMk id="5" creationId="{B52AA8F0-8B19-6E3D-768C-C267EB3932DF}"/>
          </ac:spMkLst>
        </pc:spChg>
      </pc:sldChg>
      <pc:sldChg chg="modSp mod ord">
        <pc:chgData name="Josh Apieczonek" userId="21270cfe7fe5f2f3" providerId="LiveId" clId="{3E130226-5C33-49EC-AFEB-22552C480651}" dt="2023-08-15T14:23:24.755" v="480" actId="14100"/>
        <pc:sldMkLst>
          <pc:docMk/>
          <pc:sldMk cId="1826109371" sldId="298"/>
        </pc:sldMkLst>
        <pc:spChg chg="mod">
          <ac:chgData name="Josh Apieczonek" userId="21270cfe7fe5f2f3" providerId="LiveId" clId="{3E130226-5C33-49EC-AFEB-22552C480651}" dt="2023-08-06T13:32:05.765" v="358" actId="20577"/>
          <ac:spMkLst>
            <pc:docMk/>
            <pc:sldMk cId="1826109371" sldId="298"/>
            <ac:spMk id="3" creationId="{F9B8A331-254F-4274-A713-C54A4E5EFB14}"/>
          </ac:spMkLst>
        </pc:spChg>
        <pc:picChg chg="mod">
          <ac:chgData name="Josh Apieczonek" userId="21270cfe7fe5f2f3" providerId="LiveId" clId="{3E130226-5C33-49EC-AFEB-22552C480651}" dt="2023-08-15T14:23:24.755" v="480" actId="14100"/>
          <ac:picMkLst>
            <pc:docMk/>
            <pc:sldMk cId="1826109371" sldId="298"/>
            <ac:picMk id="4" creationId="{AD40EDB1-997C-4185-AB94-DC9C210DCFA2}"/>
          </ac:picMkLst>
        </pc:picChg>
      </pc:sldChg>
      <pc:sldChg chg="del">
        <pc:chgData name="Josh Apieczonek" userId="21270cfe7fe5f2f3" providerId="LiveId" clId="{3E130226-5C33-49EC-AFEB-22552C480651}" dt="2023-07-10T12:36:39.222" v="59" actId="47"/>
        <pc:sldMkLst>
          <pc:docMk/>
          <pc:sldMk cId="4096150937" sldId="300"/>
        </pc:sldMkLst>
      </pc:sldChg>
      <pc:sldChg chg="addSp delSp modSp ord">
        <pc:chgData name="Josh Apieczonek" userId="21270cfe7fe5f2f3" providerId="LiveId" clId="{3E130226-5C33-49EC-AFEB-22552C480651}" dt="2023-08-19T07:38:58.770" v="745" actId="1076"/>
        <pc:sldMkLst>
          <pc:docMk/>
          <pc:sldMk cId="1461494712" sldId="308"/>
        </pc:sldMkLst>
        <pc:picChg chg="add mod">
          <ac:chgData name="Josh Apieczonek" userId="21270cfe7fe5f2f3" providerId="LiveId" clId="{3E130226-5C33-49EC-AFEB-22552C480651}" dt="2023-08-19T07:38:58.770" v="745" actId="1076"/>
          <ac:picMkLst>
            <pc:docMk/>
            <pc:sldMk cId="1461494712" sldId="308"/>
            <ac:picMk id="2" creationId="{FE81BAFA-5456-2C0D-9BED-D0BF936DB34C}"/>
          </ac:picMkLst>
        </pc:picChg>
        <pc:picChg chg="add del mod">
          <ac:chgData name="Josh Apieczonek" userId="21270cfe7fe5f2f3" providerId="LiveId" clId="{3E130226-5C33-49EC-AFEB-22552C480651}" dt="2023-08-19T07:38:48.561" v="742" actId="478"/>
          <ac:picMkLst>
            <pc:docMk/>
            <pc:sldMk cId="1461494712" sldId="308"/>
            <ac:picMk id="1026" creationId="{980BB3D5-0D0E-BA04-CFB2-116EE83AFD2C}"/>
          </ac:picMkLst>
        </pc:picChg>
      </pc:sldChg>
      <pc:sldChg chg="del">
        <pc:chgData name="Josh Apieczonek" userId="21270cfe7fe5f2f3" providerId="LiveId" clId="{3E130226-5C33-49EC-AFEB-22552C480651}" dt="2023-07-10T12:33:00.445" v="5" actId="47"/>
        <pc:sldMkLst>
          <pc:docMk/>
          <pc:sldMk cId="1969109022" sldId="350"/>
        </pc:sldMkLst>
      </pc:sldChg>
      <pc:sldChg chg="del ord">
        <pc:chgData name="Josh Apieczonek" userId="21270cfe7fe5f2f3" providerId="LiveId" clId="{3E130226-5C33-49EC-AFEB-22552C480651}" dt="2023-08-15T14:23:57.756" v="484" actId="47"/>
        <pc:sldMkLst>
          <pc:docMk/>
          <pc:sldMk cId="3697748694" sldId="358"/>
        </pc:sldMkLst>
      </pc:sldChg>
      <pc:sldChg chg="del">
        <pc:chgData name="Josh Apieczonek" userId="21270cfe7fe5f2f3" providerId="LiveId" clId="{3E130226-5C33-49EC-AFEB-22552C480651}" dt="2023-07-10T12:33:00.445" v="5" actId="47"/>
        <pc:sldMkLst>
          <pc:docMk/>
          <pc:sldMk cId="1903436439" sldId="361"/>
        </pc:sldMkLst>
      </pc:sldChg>
      <pc:sldChg chg="addSp modSp del mod ord">
        <pc:chgData name="Josh Apieczonek" userId="21270cfe7fe5f2f3" providerId="LiveId" clId="{3E130226-5C33-49EC-AFEB-22552C480651}" dt="2023-08-15T14:24:00.380" v="485" actId="47"/>
        <pc:sldMkLst>
          <pc:docMk/>
          <pc:sldMk cId="4246979683" sldId="364"/>
        </pc:sldMkLst>
        <pc:spChg chg="add mod">
          <ac:chgData name="Josh Apieczonek" userId="21270cfe7fe5f2f3" providerId="LiveId" clId="{3E130226-5C33-49EC-AFEB-22552C480651}" dt="2023-08-15T08:40:15.878" v="362" actId="1076"/>
          <ac:spMkLst>
            <pc:docMk/>
            <pc:sldMk cId="4246979683" sldId="364"/>
            <ac:spMk id="2" creationId="{6D26E877-CDFA-389D-188B-70F2194FF460}"/>
          </ac:spMkLst>
        </pc:spChg>
        <pc:picChg chg="add mod modCrop">
          <ac:chgData name="Josh Apieczonek" userId="21270cfe7fe5f2f3" providerId="LiveId" clId="{3E130226-5C33-49EC-AFEB-22552C480651}" dt="2023-07-11T07:42:23.116" v="354" actId="14100"/>
          <ac:picMkLst>
            <pc:docMk/>
            <pc:sldMk cId="4246979683" sldId="364"/>
            <ac:picMk id="3" creationId="{556984FD-5F7E-71DD-1B98-7FBFC674B54E}"/>
          </ac:picMkLst>
        </pc:picChg>
        <pc:picChg chg="add mod ord modCrop">
          <ac:chgData name="Josh Apieczonek" userId="21270cfe7fe5f2f3" providerId="LiveId" clId="{3E130226-5C33-49EC-AFEB-22552C480651}" dt="2023-07-11T07:42:50.531" v="357" actId="166"/>
          <ac:picMkLst>
            <pc:docMk/>
            <pc:sldMk cId="4246979683" sldId="364"/>
            <ac:picMk id="4" creationId="{84942806-E729-155A-18F5-B135C1E9BB7A}"/>
          </ac:picMkLst>
        </pc:picChg>
        <pc:picChg chg="add mod modCrop">
          <ac:chgData name="Josh Apieczonek" userId="21270cfe7fe5f2f3" providerId="LiveId" clId="{3E130226-5C33-49EC-AFEB-22552C480651}" dt="2023-07-11T07:42:09.117" v="353" actId="14100"/>
          <ac:picMkLst>
            <pc:docMk/>
            <pc:sldMk cId="4246979683" sldId="364"/>
            <ac:picMk id="5" creationId="{D90B5F1E-46B9-FBE9-C00C-41345237EBE5}"/>
          </ac:picMkLst>
        </pc:picChg>
      </pc:sldChg>
      <pc:sldChg chg="del">
        <pc:chgData name="Josh Apieczonek" userId="21270cfe7fe5f2f3" providerId="LiveId" clId="{3E130226-5C33-49EC-AFEB-22552C480651}" dt="2023-07-10T12:33:00.445" v="5" actId="47"/>
        <pc:sldMkLst>
          <pc:docMk/>
          <pc:sldMk cId="3562897068" sldId="365"/>
        </pc:sldMkLst>
      </pc:sldChg>
      <pc:sldChg chg="del">
        <pc:chgData name="Josh Apieczonek" userId="21270cfe7fe5f2f3" providerId="LiveId" clId="{3E130226-5C33-49EC-AFEB-22552C480651}" dt="2023-07-10T12:33:00.445" v="5" actId="47"/>
        <pc:sldMkLst>
          <pc:docMk/>
          <pc:sldMk cId="2974314835" sldId="366"/>
        </pc:sldMkLst>
      </pc:sldChg>
      <pc:sldChg chg="del">
        <pc:chgData name="Josh Apieczonek" userId="21270cfe7fe5f2f3" providerId="LiveId" clId="{3E130226-5C33-49EC-AFEB-22552C480651}" dt="2023-07-10T12:32:35.752" v="2" actId="47"/>
        <pc:sldMkLst>
          <pc:docMk/>
          <pc:sldMk cId="278203624" sldId="367"/>
        </pc:sldMkLst>
      </pc:sldChg>
      <pc:sldChg chg="del">
        <pc:chgData name="Josh Apieczonek" userId="21270cfe7fe5f2f3" providerId="LiveId" clId="{3E130226-5C33-49EC-AFEB-22552C480651}" dt="2023-07-10T12:33:00.445" v="5" actId="47"/>
        <pc:sldMkLst>
          <pc:docMk/>
          <pc:sldMk cId="26207261" sldId="369"/>
        </pc:sldMkLst>
      </pc:sldChg>
      <pc:sldChg chg="modSp mod ord setBg">
        <pc:chgData name="Josh Apieczonek" userId="21270cfe7fe5f2f3" providerId="LiveId" clId="{3E130226-5C33-49EC-AFEB-22552C480651}" dt="2023-08-20T06:35:22.861" v="1014"/>
        <pc:sldMkLst>
          <pc:docMk/>
          <pc:sldMk cId="1763803808" sldId="370"/>
        </pc:sldMkLst>
        <pc:spChg chg="mod">
          <ac:chgData name="Josh Apieczonek" userId="21270cfe7fe5f2f3" providerId="LiveId" clId="{3E130226-5C33-49EC-AFEB-22552C480651}" dt="2023-08-20T06:35:22.861" v="1014"/>
          <ac:spMkLst>
            <pc:docMk/>
            <pc:sldMk cId="1763803808" sldId="370"/>
            <ac:spMk id="3" creationId="{F9B8A331-254F-4274-A713-C54A4E5EFB14}"/>
          </ac:spMkLst>
        </pc:spChg>
      </pc:sldChg>
      <pc:sldChg chg="del">
        <pc:chgData name="Josh Apieczonek" userId="21270cfe7fe5f2f3" providerId="LiveId" clId="{3E130226-5C33-49EC-AFEB-22552C480651}" dt="2023-07-10T12:32:35.752" v="2" actId="47"/>
        <pc:sldMkLst>
          <pc:docMk/>
          <pc:sldMk cId="1150113382" sldId="371"/>
        </pc:sldMkLst>
      </pc:sldChg>
      <pc:sldChg chg="del">
        <pc:chgData name="Josh Apieczonek" userId="21270cfe7fe5f2f3" providerId="LiveId" clId="{3E130226-5C33-49EC-AFEB-22552C480651}" dt="2023-07-10T12:32:37.780" v="3" actId="47"/>
        <pc:sldMkLst>
          <pc:docMk/>
          <pc:sldMk cId="217145990" sldId="372"/>
        </pc:sldMkLst>
      </pc:sldChg>
      <pc:sldChg chg="del ord">
        <pc:chgData name="Josh Apieczonek" userId="21270cfe7fe5f2f3" providerId="LiveId" clId="{3E130226-5C33-49EC-AFEB-22552C480651}" dt="2023-08-15T14:23:55.038" v="483" actId="47"/>
        <pc:sldMkLst>
          <pc:docMk/>
          <pc:sldMk cId="2375927161" sldId="373"/>
        </pc:sldMkLst>
      </pc:sldChg>
      <pc:sldChg chg="del">
        <pc:chgData name="Josh Apieczonek" userId="21270cfe7fe5f2f3" providerId="LiveId" clId="{3E130226-5C33-49EC-AFEB-22552C480651}" dt="2023-07-10T12:32:40.556" v="4" actId="47"/>
        <pc:sldMkLst>
          <pc:docMk/>
          <pc:sldMk cId="2613222006" sldId="374"/>
        </pc:sldMkLst>
      </pc:sldChg>
      <pc:sldChg chg="del">
        <pc:chgData name="Josh Apieczonek" userId="21270cfe7fe5f2f3" providerId="LiveId" clId="{3E130226-5C33-49EC-AFEB-22552C480651}" dt="2023-08-15T14:23:35.815" v="481" actId="47"/>
        <pc:sldMkLst>
          <pc:docMk/>
          <pc:sldMk cId="3847212564" sldId="375"/>
        </pc:sldMkLst>
      </pc:sldChg>
      <pc:sldChg chg="del">
        <pc:chgData name="Josh Apieczonek" userId="21270cfe7fe5f2f3" providerId="LiveId" clId="{3E130226-5C33-49EC-AFEB-22552C480651}" dt="2023-07-10T12:33:00.445" v="5" actId="47"/>
        <pc:sldMkLst>
          <pc:docMk/>
          <pc:sldMk cId="1532166712" sldId="376"/>
        </pc:sldMkLst>
      </pc:sldChg>
      <pc:sldChg chg="del">
        <pc:chgData name="Josh Apieczonek" userId="21270cfe7fe5f2f3" providerId="LiveId" clId="{3E130226-5C33-49EC-AFEB-22552C480651}" dt="2023-07-10T12:33:00.445" v="5" actId="47"/>
        <pc:sldMkLst>
          <pc:docMk/>
          <pc:sldMk cId="490153682" sldId="377"/>
        </pc:sldMkLst>
      </pc:sldChg>
      <pc:sldChg chg="del">
        <pc:chgData name="Josh Apieczonek" userId="21270cfe7fe5f2f3" providerId="LiveId" clId="{3E130226-5C33-49EC-AFEB-22552C480651}" dt="2023-07-10T12:33:00.445" v="5" actId="47"/>
        <pc:sldMkLst>
          <pc:docMk/>
          <pc:sldMk cId="3124836174" sldId="378"/>
        </pc:sldMkLst>
      </pc:sldChg>
      <pc:sldChg chg="del">
        <pc:chgData name="Josh Apieczonek" userId="21270cfe7fe5f2f3" providerId="LiveId" clId="{3E130226-5C33-49EC-AFEB-22552C480651}" dt="2023-07-10T12:33:00.445" v="5" actId="47"/>
        <pc:sldMkLst>
          <pc:docMk/>
          <pc:sldMk cId="2815205902" sldId="379"/>
        </pc:sldMkLst>
      </pc:sldChg>
      <pc:sldChg chg="del">
        <pc:chgData name="Josh Apieczonek" userId="21270cfe7fe5f2f3" providerId="LiveId" clId="{3E130226-5C33-49EC-AFEB-22552C480651}" dt="2023-07-10T12:33:00.445" v="5" actId="47"/>
        <pc:sldMkLst>
          <pc:docMk/>
          <pc:sldMk cId="1271311686" sldId="380"/>
        </pc:sldMkLst>
      </pc:sldChg>
      <pc:sldChg chg="del">
        <pc:chgData name="Josh Apieczonek" userId="21270cfe7fe5f2f3" providerId="LiveId" clId="{3E130226-5C33-49EC-AFEB-22552C480651}" dt="2023-07-10T12:33:00.445" v="5" actId="47"/>
        <pc:sldMkLst>
          <pc:docMk/>
          <pc:sldMk cId="3682937652" sldId="381"/>
        </pc:sldMkLst>
      </pc:sldChg>
      <pc:sldChg chg="del">
        <pc:chgData name="Josh Apieczonek" userId="21270cfe7fe5f2f3" providerId="LiveId" clId="{3E130226-5C33-49EC-AFEB-22552C480651}" dt="2023-07-10T12:33:00.445" v="5" actId="47"/>
        <pc:sldMkLst>
          <pc:docMk/>
          <pc:sldMk cId="3848146082" sldId="382"/>
        </pc:sldMkLst>
      </pc:sldChg>
      <pc:sldChg chg="del">
        <pc:chgData name="Josh Apieczonek" userId="21270cfe7fe5f2f3" providerId="LiveId" clId="{3E130226-5C33-49EC-AFEB-22552C480651}" dt="2023-07-10T12:33:00.445" v="5" actId="47"/>
        <pc:sldMkLst>
          <pc:docMk/>
          <pc:sldMk cId="1339447848" sldId="383"/>
        </pc:sldMkLst>
      </pc:sldChg>
      <pc:sldChg chg="del">
        <pc:chgData name="Josh Apieczonek" userId="21270cfe7fe5f2f3" providerId="LiveId" clId="{3E130226-5C33-49EC-AFEB-22552C480651}" dt="2023-07-10T12:33:00.445" v="5" actId="47"/>
        <pc:sldMkLst>
          <pc:docMk/>
          <pc:sldMk cId="2460383655" sldId="384"/>
        </pc:sldMkLst>
      </pc:sldChg>
      <pc:sldChg chg="addSp modSp ord setBg">
        <pc:chgData name="Josh Apieczonek" userId="21270cfe7fe5f2f3" providerId="LiveId" clId="{3E130226-5C33-49EC-AFEB-22552C480651}" dt="2023-08-20T06:35:51.880" v="1018" actId="1076"/>
        <pc:sldMkLst>
          <pc:docMk/>
          <pc:sldMk cId="1253516507" sldId="385"/>
        </pc:sldMkLst>
        <pc:picChg chg="add mod">
          <ac:chgData name="Josh Apieczonek" userId="21270cfe7fe5f2f3" providerId="LiveId" clId="{3E130226-5C33-49EC-AFEB-22552C480651}" dt="2023-08-20T06:35:51.880" v="1018" actId="1076"/>
          <ac:picMkLst>
            <pc:docMk/>
            <pc:sldMk cId="1253516507" sldId="385"/>
            <ac:picMk id="2050" creationId="{51C0EAF7-C28C-E916-63A7-9A3D267A51DF}"/>
          </ac:picMkLst>
        </pc:picChg>
      </pc:sldChg>
      <pc:sldChg chg="del">
        <pc:chgData name="Josh Apieczonek" userId="21270cfe7fe5f2f3" providerId="LiveId" clId="{3E130226-5C33-49EC-AFEB-22552C480651}" dt="2023-07-10T12:33:00.445" v="5" actId="47"/>
        <pc:sldMkLst>
          <pc:docMk/>
          <pc:sldMk cId="1963963045" sldId="386"/>
        </pc:sldMkLst>
      </pc:sldChg>
      <pc:sldChg chg="del">
        <pc:chgData name="Josh Apieczonek" userId="21270cfe7fe5f2f3" providerId="LiveId" clId="{3E130226-5C33-49EC-AFEB-22552C480651}" dt="2023-08-15T14:23:37.470" v="482" actId="47"/>
        <pc:sldMkLst>
          <pc:docMk/>
          <pc:sldMk cId="2631400142" sldId="387"/>
        </pc:sldMkLst>
      </pc:sldChg>
      <pc:sldChg chg="del">
        <pc:chgData name="Josh Apieczonek" userId="21270cfe7fe5f2f3" providerId="LiveId" clId="{3E130226-5C33-49EC-AFEB-22552C480651}" dt="2023-07-10T12:33:00.445" v="5" actId="47"/>
        <pc:sldMkLst>
          <pc:docMk/>
          <pc:sldMk cId="1343379703" sldId="388"/>
        </pc:sldMkLst>
      </pc:sldChg>
      <pc:sldChg chg="addSp delSp modSp add mod setBg modAnim">
        <pc:chgData name="Josh Apieczonek" userId="21270cfe7fe5f2f3" providerId="LiveId" clId="{3E130226-5C33-49EC-AFEB-22552C480651}" dt="2023-08-15T14:22:46.102" v="477" actId="1076"/>
        <pc:sldMkLst>
          <pc:docMk/>
          <pc:sldMk cId="1516923579" sldId="388"/>
        </pc:sldMkLst>
        <pc:spChg chg="mod">
          <ac:chgData name="Josh Apieczonek" userId="21270cfe7fe5f2f3" providerId="LiveId" clId="{3E130226-5C33-49EC-AFEB-22552C480651}" dt="2023-08-15T14:22:46.102" v="477" actId="1076"/>
          <ac:spMkLst>
            <pc:docMk/>
            <pc:sldMk cId="1516923579" sldId="388"/>
            <ac:spMk id="3" creationId="{F9B8A331-254F-4274-A713-C54A4E5EFB14}"/>
          </ac:spMkLst>
        </pc:spChg>
        <pc:grpChg chg="del">
          <ac:chgData name="Josh Apieczonek" userId="21270cfe7fe5f2f3" providerId="LiveId" clId="{3E130226-5C33-49EC-AFEB-22552C480651}" dt="2023-07-10T12:33:51.624" v="7" actId="478"/>
          <ac:grpSpMkLst>
            <pc:docMk/>
            <pc:sldMk cId="1516923579" sldId="388"/>
            <ac:grpSpMk id="6" creationId="{495C5688-1802-2E1D-E842-602CD479D2F5}"/>
          </ac:grpSpMkLst>
        </pc:grpChg>
        <pc:picChg chg="add del mod">
          <ac:chgData name="Josh Apieczonek" userId="21270cfe7fe5f2f3" providerId="LiveId" clId="{3E130226-5C33-49EC-AFEB-22552C480651}" dt="2023-07-10T12:48:17.194" v="104"/>
          <ac:picMkLst>
            <pc:docMk/>
            <pc:sldMk cId="1516923579" sldId="388"/>
            <ac:picMk id="2" creationId="{374FB33F-47F3-A500-1783-A6AAABBA5E08}"/>
          </ac:picMkLst>
        </pc:picChg>
        <pc:picChg chg="add mod">
          <ac:chgData name="Josh Apieczonek" userId="21270cfe7fe5f2f3" providerId="LiveId" clId="{3E130226-5C33-49EC-AFEB-22552C480651}" dt="2023-07-10T12:41:32.815" v="93" actId="14100"/>
          <ac:picMkLst>
            <pc:docMk/>
            <pc:sldMk cId="1516923579" sldId="388"/>
            <ac:picMk id="1026" creationId="{AD769115-52A5-1445-9CDE-368C0F896348}"/>
          </ac:picMkLst>
        </pc:picChg>
      </pc:sldChg>
      <pc:sldChg chg="add del">
        <pc:chgData name="Josh Apieczonek" userId="21270cfe7fe5f2f3" providerId="LiveId" clId="{3E130226-5C33-49EC-AFEB-22552C480651}" dt="2023-07-10T12:39:33.068" v="81"/>
        <pc:sldMkLst>
          <pc:docMk/>
          <pc:sldMk cId="111533851" sldId="389"/>
        </pc:sldMkLst>
      </pc:sldChg>
      <pc:sldChg chg="addSp delSp modSp add del mod">
        <pc:chgData name="Josh Apieczonek" userId="21270cfe7fe5f2f3" providerId="LiveId" clId="{3E130226-5C33-49EC-AFEB-22552C480651}" dt="2023-08-15T08:39:39.914" v="360" actId="47"/>
        <pc:sldMkLst>
          <pc:docMk/>
          <pc:sldMk cId="2223309302" sldId="389"/>
        </pc:sldMkLst>
        <pc:spChg chg="mod">
          <ac:chgData name="Josh Apieczonek" userId="21270cfe7fe5f2f3" providerId="LiveId" clId="{3E130226-5C33-49EC-AFEB-22552C480651}" dt="2023-07-10T12:50:59.166" v="134" actId="20577"/>
          <ac:spMkLst>
            <pc:docMk/>
            <pc:sldMk cId="2223309302" sldId="389"/>
            <ac:spMk id="3" creationId="{F9B8A331-254F-4274-A713-C54A4E5EFB14}"/>
          </ac:spMkLst>
        </pc:spChg>
        <pc:picChg chg="add del mod">
          <ac:chgData name="Josh Apieczonek" userId="21270cfe7fe5f2f3" providerId="LiveId" clId="{3E130226-5C33-49EC-AFEB-22552C480651}" dt="2023-07-10T12:49:07.029" v="113" actId="478"/>
          <ac:picMkLst>
            <pc:docMk/>
            <pc:sldMk cId="2223309302" sldId="389"/>
            <ac:picMk id="2" creationId="{A3B10F73-4D6B-CE20-9745-5A82B9166B8A}"/>
          </ac:picMkLst>
        </pc:picChg>
        <pc:picChg chg="del mod">
          <ac:chgData name="Josh Apieczonek" userId="21270cfe7fe5f2f3" providerId="LiveId" clId="{3E130226-5C33-49EC-AFEB-22552C480651}" dt="2023-07-10T12:49:13.430" v="114" actId="478"/>
          <ac:picMkLst>
            <pc:docMk/>
            <pc:sldMk cId="2223309302" sldId="389"/>
            <ac:picMk id="1026" creationId="{AD769115-52A5-1445-9CDE-368C0F896348}"/>
          </ac:picMkLst>
        </pc:picChg>
        <pc:picChg chg="add mod">
          <ac:chgData name="Josh Apieczonek" userId="21270cfe7fe5f2f3" providerId="LiveId" clId="{3E130226-5C33-49EC-AFEB-22552C480651}" dt="2023-07-10T12:50:49.775" v="120" actId="14100"/>
          <ac:picMkLst>
            <pc:docMk/>
            <pc:sldMk cId="2223309302" sldId="389"/>
            <ac:picMk id="2050" creationId="{BBF665F6-7274-EC1E-C1FA-C4750A42DAAC}"/>
          </ac:picMkLst>
        </pc:picChg>
      </pc:sldChg>
      <pc:sldChg chg="modSp add del">
        <pc:chgData name="Josh Apieczonek" userId="21270cfe7fe5f2f3" providerId="LiveId" clId="{3E130226-5C33-49EC-AFEB-22552C480651}" dt="2023-07-10T12:41:43.984" v="94" actId="47"/>
        <pc:sldMkLst>
          <pc:docMk/>
          <pc:sldMk cId="2506207339" sldId="389"/>
        </pc:sldMkLst>
        <pc:picChg chg="mod">
          <ac:chgData name="Josh Apieczonek" userId="21270cfe7fe5f2f3" providerId="LiveId" clId="{3E130226-5C33-49EC-AFEB-22552C480651}" dt="2023-07-10T12:40:18.507" v="88" actId="14100"/>
          <ac:picMkLst>
            <pc:docMk/>
            <pc:sldMk cId="2506207339" sldId="389"/>
            <ac:picMk id="1026" creationId="{AD769115-52A5-1445-9CDE-368C0F896348}"/>
          </ac:picMkLst>
        </pc:picChg>
      </pc:sldChg>
      <pc:sldChg chg="addSp delSp modSp add mod ord setBg">
        <pc:chgData name="Josh Apieczonek" userId="21270cfe7fe5f2f3" providerId="LiveId" clId="{3E130226-5C33-49EC-AFEB-22552C480651}" dt="2023-08-15T20:40:08.031" v="515" actId="20577"/>
        <pc:sldMkLst>
          <pc:docMk/>
          <pc:sldMk cId="2979984732" sldId="389"/>
        </pc:sldMkLst>
        <pc:spChg chg="del">
          <ac:chgData name="Josh Apieczonek" userId="21270cfe7fe5f2f3" providerId="LiveId" clId="{3E130226-5C33-49EC-AFEB-22552C480651}" dt="2023-08-15T08:42:01.079" v="368" actId="478"/>
          <ac:spMkLst>
            <pc:docMk/>
            <pc:sldMk cId="2979984732" sldId="389"/>
            <ac:spMk id="2" creationId="{6D26E877-CDFA-389D-188B-70F2194FF460}"/>
          </ac:spMkLst>
        </pc:spChg>
        <pc:spChg chg="add mod">
          <ac:chgData name="Josh Apieczonek" userId="21270cfe7fe5f2f3" providerId="LiveId" clId="{3E130226-5C33-49EC-AFEB-22552C480651}" dt="2023-08-15T20:40:08.031" v="515" actId="20577"/>
          <ac:spMkLst>
            <pc:docMk/>
            <pc:sldMk cId="2979984732" sldId="389"/>
            <ac:spMk id="7" creationId="{9FAAE84A-8427-60C1-F782-02A680455302}"/>
          </ac:spMkLst>
        </pc:spChg>
        <pc:picChg chg="del mod">
          <ac:chgData name="Josh Apieczonek" userId="21270cfe7fe5f2f3" providerId="LiveId" clId="{3E130226-5C33-49EC-AFEB-22552C480651}" dt="2023-08-15T08:45:11.078" v="373" actId="478"/>
          <ac:picMkLst>
            <pc:docMk/>
            <pc:sldMk cId="2979984732" sldId="389"/>
            <ac:picMk id="3" creationId="{556984FD-5F7E-71DD-1B98-7FBFC674B54E}"/>
          </ac:picMkLst>
        </pc:picChg>
        <pc:picChg chg="del">
          <ac:chgData name="Josh Apieczonek" userId="21270cfe7fe5f2f3" providerId="LiveId" clId="{3E130226-5C33-49EC-AFEB-22552C480651}" dt="2023-08-15T08:42:04.645" v="369" actId="478"/>
          <ac:picMkLst>
            <pc:docMk/>
            <pc:sldMk cId="2979984732" sldId="389"/>
            <ac:picMk id="4" creationId="{84942806-E729-155A-18F5-B135C1E9BB7A}"/>
          </ac:picMkLst>
        </pc:picChg>
        <pc:picChg chg="del">
          <ac:chgData name="Josh Apieczonek" userId="21270cfe7fe5f2f3" providerId="LiveId" clId="{3E130226-5C33-49EC-AFEB-22552C480651}" dt="2023-08-15T08:42:06.107" v="370" actId="478"/>
          <ac:picMkLst>
            <pc:docMk/>
            <pc:sldMk cId="2979984732" sldId="389"/>
            <ac:picMk id="5" creationId="{D90B5F1E-46B9-FBE9-C00C-41345237EBE5}"/>
          </ac:picMkLst>
        </pc:picChg>
        <pc:picChg chg="add del mod">
          <ac:chgData name="Josh Apieczonek" userId="21270cfe7fe5f2f3" providerId="LiveId" clId="{3E130226-5C33-49EC-AFEB-22552C480651}" dt="2023-08-15T08:54:57.551" v="404" actId="478"/>
          <ac:picMkLst>
            <pc:docMk/>
            <pc:sldMk cId="2979984732" sldId="389"/>
            <ac:picMk id="6" creationId="{5B63E2AA-81DF-15E8-B4F7-30C71820BB17}"/>
          </ac:picMkLst>
        </pc:picChg>
        <pc:picChg chg="add del mod">
          <ac:chgData name="Josh Apieczonek" userId="21270cfe7fe5f2f3" providerId="LiveId" clId="{3E130226-5C33-49EC-AFEB-22552C480651}" dt="2023-08-15T14:21:36.268" v="475" actId="478"/>
          <ac:picMkLst>
            <pc:docMk/>
            <pc:sldMk cId="2979984732" sldId="389"/>
            <ac:picMk id="1026" creationId="{2687EDC8-143D-A762-EE89-FDCFDE6C005A}"/>
          </ac:picMkLst>
        </pc:picChg>
        <pc:picChg chg="add del mod">
          <ac:chgData name="Josh Apieczonek" userId="21270cfe7fe5f2f3" providerId="LiveId" clId="{3E130226-5C33-49EC-AFEB-22552C480651}" dt="2023-08-15T08:55:38.231" v="415" actId="478"/>
          <ac:picMkLst>
            <pc:docMk/>
            <pc:sldMk cId="2979984732" sldId="389"/>
            <ac:picMk id="1028" creationId="{4F830AC4-A393-83E9-59D9-507BBBB5522D}"/>
          </ac:picMkLst>
        </pc:picChg>
      </pc:sldChg>
      <pc:sldChg chg="addSp delSp modSp add del mod">
        <pc:chgData name="Josh Apieczonek" userId="21270cfe7fe5f2f3" providerId="LiveId" clId="{3E130226-5C33-49EC-AFEB-22552C480651}" dt="2023-08-15T08:39:39.914" v="360" actId="47"/>
        <pc:sldMkLst>
          <pc:docMk/>
          <pc:sldMk cId="577961997" sldId="390"/>
        </pc:sldMkLst>
        <pc:spChg chg="mod">
          <ac:chgData name="Josh Apieczonek" userId="21270cfe7fe5f2f3" providerId="LiveId" clId="{3E130226-5C33-49EC-AFEB-22552C480651}" dt="2023-07-10T12:56:37.119" v="281" actId="20577"/>
          <ac:spMkLst>
            <pc:docMk/>
            <pc:sldMk cId="577961997" sldId="390"/>
            <ac:spMk id="3" creationId="{F9B8A331-254F-4274-A713-C54A4E5EFB14}"/>
          </ac:spMkLst>
        </pc:spChg>
        <pc:picChg chg="del">
          <ac:chgData name="Josh Apieczonek" userId="21270cfe7fe5f2f3" providerId="LiveId" clId="{3E130226-5C33-49EC-AFEB-22552C480651}" dt="2023-07-10T12:51:22.179" v="136" actId="478"/>
          <ac:picMkLst>
            <pc:docMk/>
            <pc:sldMk cId="577961997" sldId="390"/>
            <ac:picMk id="2050" creationId="{BBF665F6-7274-EC1E-C1FA-C4750A42DAAC}"/>
          </ac:picMkLst>
        </pc:picChg>
        <pc:picChg chg="add mod">
          <ac:chgData name="Josh Apieczonek" userId="21270cfe7fe5f2f3" providerId="LiveId" clId="{3E130226-5C33-49EC-AFEB-22552C480651}" dt="2023-07-10T12:56:07.943" v="261" actId="1076"/>
          <ac:picMkLst>
            <pc:docMk/>
            <pc:sldMk cId="577961997" sldId="390"/>
            <ac:picMk id="7170" creationId="{A46D58F7-A108-4948-8594-EADEE67463EE}"/>
          </ac:picMkLst>
        </pc:picChg>
        <pc:picChg chg="add">
          <ac:chgData name="Josh Apieczonek" userId="21270cfe7fe5f2f3" providerId="LiveId" clId="{3E130226-5C33-49EC-AFEB-22552C480651}" dt="2023-07-10T13:00:07.930" v="292"/>
          <ac:picMkLst>
            <pc:docMk/>
            <pc:sldMk cId="577961997" sldId="390"/>
            <ac:picMk id="7172" creationId="{49202B61-8B92-9A01-F3D8-7278B9302617}"/>
          </ac:picMkLst>
        </pc:picChg>
      </pc:sldChg>
      <pc:sldChg chg="delSp modSp add mod">
        <pc:chgData name="Josh Apieczonek" userId="21270cfe7fe5f2f3" providerId="LiveId" clId="{3E130226-5C33-49EC-AFEB-22552C480651}" dt="2023-08-17T20:11:48.073" v="715" actId="20577"/>
        <pc:sldMkLst>
          <pc:docMk/>
          <pc:sldMk cId="3261329548" sldId="390"/>
        </pc:sldMkLst>
        <pc:spChg chg="mod">
          <ac:chgData name="Josh Apieczonek" userId="21270cfe7fe5f2f3" providerId="LiveId" clId="{3E130226-5C33-49EC-AFEB-22552C480651}" dt="2023-08-17T20:11:48.073" v="715" actId="20577"/>
          <ac:spMkLst>
            <pc:docMk/>
            <pc:sldMk cId="3261329548" sldId="390"/>
            <ac:spMk id="7" creationId="{9FAAE84A-8427-60C1-F782-02A680455302}"/>
          </ac:spMkLst>
        </pc:spChg>
        <pc:picChg chg="del">
          <ac:chgData name="Josh Apieczonek" userId="21270cfe7fe5f2f3" providerId="LiveId" clId="{3E130226-5C33-49EC-AFEB-22552C480651}" dt="2023-08-15T14:21:39.419" v="476" actId="478"/>
          <ac:picMkLst>
            <pc:docMk/>
            <pc:sldMk cId="3261329548" sldId="390"/>
            <ac:picMk id="1026" creationId="{2687EDC8-143D-A762-EE89-FDCFDE6C005A}"/>
          </ac:picMkLst>
        </pc:picChg>
      </pc:sldChg>
      <pc:sldChg chg="add ord">
        <pc:chgData name="Josh Apieczonek" userId="21270cfe7fe5f2f3" providerId="LiveId" clId="{3E130226-5C33-49EC-AFEB-22552C480651}" dt="2023-08-19T16:48:55.460" v="840"/>
        <pc:sldMkLst>
          <pc:docMk/>
          <pc:sldMk cId="1350251235" sldId="391"/>
        </pc:sldMkLst>
      </pc:sldChg>
      <pc:sldChg chg="addSp modSp add del mod">
        <pc:chgData name="Josh Apieczonek" userId="21270cfe7fe5f2f3" providerId="LiveId" clId="{3E130226-5C33-49EC-AFEB-22552C480651}" dt="2023-08-15T08:39:39.914" v="360" actId="47"/>
        <pc:sldMkLst>
          <pc:docMk/>
          <pc:sldMk cId="2169199660" sldId="391"/>
        </pc:sldMkLst>
        <pc:spChg chg="mod">
          <ac:chgData name="Josh Apieczonek" userId="21270cfe7fe5f2f3" providerId="LiveId" clId="{3E130226-5C33-49EC-AFEB-22552C480651}" dt="2023-07-10T12:51:59.207" v="202" actId="20577"/>
          <ac:spMkLst>
            <pc:docMk/>
            <pc:sldMk cId="2169199660" sldId="391"/>
            <ac:spMk id="3" creationId="{F9B8A331-254F-4274-A713-C54A4E5EFB14}"/>
          </ac:spMkLst>
        </pc:spChg>
        <pc:picChg chg="add mod">
          <ac:chgData name="Josh Apieczonek" userId="21270cfe7fe5f2f3" providerId="LiveId" clId="{3E130226-5C33-49EC-AFEB-22552C480651}" dt="2023-07-10T12:58:39.562" v="291" actId="14100"/>
          <ac:picMkLst>
            <pc:docMk/>
            <pc:sldMk cId="2169199660" sldId="391"/>
            <ac:picMk id="6146" creationId="{F8831B56-8047-642A-F6D3-1120529EF251}"/>
          </ac:picMkLst>
        </pc:picChg>
      </pc:sldChg>
      <pc:sldChg chg="add del setBg">
        <pc:chgData name="Josh Apieczonek" userId="21270cfe7fe5f2f3" providerId="LiveId" clId="{3E130226-5C33-49EC-AFEB-22552C480651}" dt="2023-08-15T14:25:37.263" v="494"/>
        <pc:sldMkLst>
          <pc:docMk/>
          <pc:sldMk cId="3969019077" sldId="391"/>
        </pc:sldMkLst>
      </pc:sldChg>
      <pc:sldChg chg="addSp modSp add del mod">
        <pc:chgData name="Josh Apieczonek" userId="21270cfe7fe5f2f3" providerId="LiveId" clId="{3E130226-5C33-49EC-AFEB-22552C480651}" dt="2023-08-15T08:39:39.914" v="360" actId="47"/>
        <pc:sldMkLst>
          <pc:docMk/>
          <pc:sldMk cId="489031864" sldId="392"/>
        </pc:sldMkLst>
        <pc:spChg chg="mod">
          <ac:chgData name="Josh Apieczonek" userId="21270cfe7fe5f2f3" providerId="LiveId" clId="{3E130226-5C33-49EC-AFEB-22552C480651}" dt="2023-07-10T13:04:56.359" v="301" actId="20577"/>
          <ac:spMkLst>
            <pc:docMk/>
            <pc:sldMk cId="489031864" sldId="392"/>
            <ac:spMk id="3" creationId="{F9B8A331-254F-4274-A713-C54A4E5EFB14}"/>
          </ac:spMkLst>
        </pc:spChg>
        <pc:picChg chg="add mod">
          <ac:chgData name="Josh Apieczonek" userId="21270cfe7fe5f2f3" providerId="LiveId" clId="{3E130226-5C33-49EC-AFEB-22552C480651}" dt="2023-07-10T13:04:42.162" v="297" actId="14100"/>
          <ac:picMkLst>
            <pc:docMk/>
            <pc:sldMk cId="489031864" sldId="392"/>
            <ac:picMk id="5122" creationId="{7C95F722-CE0F-6281-E73E-211E72CA4CBD}"/>
          </ac:picMkLst>
        </pc:picChg>
      </pc:sldChg>
      <pc:sldChg chg="add del setBg">
        <pc:chgData name="Josh Apieczonek" userId="21270cfe7fe5f2f3" providerId="LiveId" clId="{3E130226-5C33-49EC-AFEB-22552C480651}" dt="2023-08-15T14:26:10.438" v="501"/>
        <pc:sldMkLst>
          <pc:docMk/>
          <pc:sldMk cId="1226500351" sldId="392"/>
        </pc:sldMkLst>
      </pc:sldChg>
      <pc:sldChg chg="add">
        <pc:chgData name="Josh Apieczonek" userId="21270cfe7fe5f2f3" providerId="LiveId" clId="{3E130226-5C33-49EC-AFEB-22552C480651}" dt="2023-08-15T14:26:10.465" v="502"/>
        <pc:sldMkLst>
          <pc:docMk/>
          <pc:sldMk cId="4266145956" sldId="392"/>
        </pc:sldMkLst>
      </pc:sldChg>
      <pc:sldChg chg="add del">
        <pc:chgData name="Josh Apieczonek" userId="21270cfe7fe5f2f3" providerId="LiveId" clId="{3E130226-5C33-49EC-AFEB-22552C480651}" dt="2023-08-15T14:26:10.438" v="501"/>
        <pc:sldMkLst>
          <pc:docMk/>
          <pc:sldMk cId="210087074" sldId="393"/>
        </pc:sldMkLst>
      </pc:sldChg>
      <pc:sldChg chg="modSp add mod">
        <pc:chgData name="Josh Apieczonek" userId="21270cfe7fe5f2f3" providerId="LiveId" clId="{3E130226-5C33-49EC-AFEB-22552C480651}" dt="2023-08-19T16:30:50.851" v="784" actId="114"/>
        <pc:sldMkLst>
          <pc:docMk/>
          <pc:sldMk cId="1616801030" sldId="393"/>
        </pc:sldMkLst>
        <pc:spChg chg="mod">
          <ac:chgData name="Josh Apieczonek" userId="21270cfe7fe5f2f3" providerId="LiveId" clId="{3E130226-5C33-49EC-AFEB-22552C480651}" dt="2023-08-19T16:30:50.851" v="784" actId="114"/>
          <ac:spMkLst>
            <pc:docMk/>
            <pc:sldMk cId="1616801030" sldId="393"/>
            <ac:spMk id="7" creationId="{9FAAE84A-8427-60C1-F782-02A680455302}"/>
          </ac:spMkLst>
        </pc:spChg>
      </pc:sldChg>
      <pc:sldChg chg="addSp modSp add del mod">
        <pc:chgData name="Josh Apieczonek" userId="21270cfe7fe5f2f3" providerId="LiveId" clId="{3E130226-5C33-49EC-AFEB-22552C480651}" dt="2023-08-15T08:39:39.914" v="360" actId="47"/>
        <pc:sldMkLst>
          <pc:docMk/>
          <pc:sldMk cId="2909533201" sldId="393"/>
        </pc:sldMkLst>
        <pc:spChg chg="mod">
          <ac:chgData name="Josh Apieczonek" userId="21270cfe7fe5f2f3" providerId="LiveId" clId="{3E130226-5C33-49EC-AFEB-22552C480651}" dt="2023-07-10T13:08:05.059" v="325" actId="1076"/>
          <ac:spMkLst>
            <pc:docMk/>
            <pc:sldMk cId="2909533201" sldId="393"/>
            <ac:spMk id="3" creationId="{F9B8A331-254F-4274-A713-C54A4E5EFB14}"/>
          </ac:spMkLst>
        </pc:spChg>
        <pc:picChg chg="add mod">
          <ac:chgData name="Josh Apieczonek" userId="21270cfe7fe5f2f3" providerId="LiveId" clId="{3E130226-5C33-49EC-AFEB-22552C480651}" dt="2023-07-10T13:07:35.590" v="320" actId="14100"/>
          <ac:picMkLst>
            <pc:docMk/>
            <pc:sldMk cId="2909533201" sldId="393"/>
            <ac:picMk id="2" creationId="{DFA2ED0B-6746-7A9A-6A65-E77A9156B6D1}"/>
          </ac:picMkLst>
        </pc:picChg>
        <pc:picChg chg="add mod">
          <ac:chgData name="Josh Apieczonek" userId="21270cfe7fe5f2f3" providerId="LiveId" clId="{3E130226-5C33-49EC-AFEB-22552C480651}" dt="2023-07-10T13:08:29.045" v="327" actId="1076"/>
          <ac:picMkLst>
            <pc:docMk/>
            <pc:sldMk cId="2909533201" sldId="393"/>
            <ac:picMk id="4098" creationId="{B563BE05-1731-B60F-7DBE-B9B29E7A82FD}"/>
          </ac:picMkLst>
        </pc:picChg>
      </pc:sldChg>
      <pc:sldChg chg="add del setBg">
        <pc:chgData name="Josh Apieczonek" userId="21270cfe7fe5f2f3" providerId="LiveId" clId="{3E130226-5C33-49EC-AFEB-22552C480651}" dt="2023-08-15T20:40:39.195" v="517"/>
        <pc:sldMkLst>
          <pc:docMk/>
          <pc:sldMk cId="750850816" sldId="394"/>
        </pc:sldMkLst>
      </pc:sldChg>
      <pc:sldChg chg="add ord">
        <pc:chgData name="Josh Apieczonek" userId="21270cfe7fe5f2f3" providerId="LiveId" clId="{3E130226-5C33-49EC-AFEB-22552C480651}" dt="2023-08-15T20:41:31.718" v="520"/>
        <pc:sldMkLst>
          <pc:docMk/>
          <pc:sldMk cId="2884383981" sldId="394"/>
        </pc:sldMkLst>
      </pc:sldChg>
      <pc:sldChg chg="addSp modSp add mod ord">
        <pc:chgData name="Josh Apieczonek" userId="21270cfe7fe5f2f3" providerId="LiveId" clId="{3E130226-5C33-49EC-AFEB-22552C480651}" dt="2023-08-20T05:28:14.431" v="957" actId="404"/>
        <pc:sldMkLst>
          <pc:docMk/>
          <pc:sldMk cId="151330199" sldId="395"/>
        </pc:sldMkLst>
        <pc:spChg chg="add mod">
          <ac:chgData name="Josh Apieczonek" userId="21270cfe7fe5f2f3" providerId="LiveId" clId="{3E130226-5C33-49EC-AFEB-22552C480651}" dt="2023-08-20T05:27:01.046" v="933" actId="1076"/>
          <ac:spMkLst>
            <pc:docMk/>
            <pc:sldMk cId="151330199" sldId="395"/>
            <ac:spMk id="2" creationId="{0E0825AF-FDDA-17EB-CBA8-2D711DBE218C}"/>
          </ac:spMkLst>
        </pc:spChg>
        <pc:spChg chg="add mod">
          <ac:chgData name="Josh Apieczonek" userId="21270cfe7fe5f2f3" providerId="LiveId" clId="{3E130226-5C33-49EC-AFEB-22552C480651}" dt="2023-08-20T05:26:58.207" v="932" actId="1076"/>
          <ac:spMkLst>
            <pc:docMk/>
            <pc:sldMk cId="151330199" sldId="395"/>
            <ac:spMk id="3" creationId="{E58C8630-7456-3A9A-E78F-806DE4AD06EE}"/>
          </ac:spMkLst>
        </pc:spChg>
        <pc:spChg chg="add mod">
          <ac:chgData name="Josh Apieczonek" userId="21270cfe7fe5f2f3" providerId="LiveId" clId="{3E130226-5C33-49EC-AFEB-22552C480651}" dt="2023-08-20T05:28:14.431" v="957" actId="404"/>
          <ac:spMkLst>
            <pc:docMk/>
            <pc:sldMk cId="151330199" sldId="395"/>
            <ac:spMk id="4" creationId="{D3FA96D0-7E7D-E592-1EE4-641818F58DC1}"/>
          </ac:spMkLst>
        </pc:spChg>
        <pc:spChg chg="mod">
          <ac:chgData name="Josh Apieczonek" userId="21270cfe7fe5f2f3" providerId="LiveId" clId="{3E130226-5C33-49EC-AFEB-22552C480651}" dt="2023-08-20T05:28:10.309" v="956" actId="404"/>
          <ac:spMkLst>
            <pc:docMk/>
            <pc:sldMk cId="151330199" sldId="395"/>
            <ac:spMk id="7" creationId="{9FAAE84A-8427-60C1-F782-02A680455302}"/>
          </ac:spMkLst>
        </pc:spChg>
      </pc:sldChg>
      <pc:sldChg chg="add del">
        <pc:chgData name="Josh Apieczonek" userId="21270cfe7fe5f2f3" providerId="LiveId" clId="{3E130226-5C33-49EC-AFEB-22552C480651}" dt="2023-08-15T20:40:39.195" v="517"/>
        <pc:sldMkLst>
          <pc:docMk/>
          <pc:sldMk cId="2610347219" sldId="395"/>
        </pc:sldMkLst>
      </pc:sldChg>
      <pc:sldChg chg="add del">
        <pc:chgData name="Josh Apieczonek" userId="21270cfe7fe5f2f3" providerId="LiveId" clId="{3E130226-5C33-49EC-AFEB-22552C480651}" dt="2023-08-15T21:11:18.740" v="714" actId="47"/>
        <pc:sldMkLst>
          <pc:docMk/>
          <pc:sldMk cId="2103057472" sldId="396"/>
        </pc:sldMkLst>
      </pc:sldChg>
      <pc:sldChg chg="addSp modSp add mod">
        <pc:chgData name="Josh Apieczonek" userId="21270cfe7fe5f2f3" providerId="LiveId" clId="{3E130226-5C33-49EC-AFEB-22552C480651}" dt="2023-08-19T16:40:02.198" v="801" actId="14100"/>
        <pc:sldMkLst>
          <pc:docMk/>
          <pc:sldMk cId="1607635182" sldId="397"/>
        </pc:sldMkLst>
        <pc:spChg chg="add mod">
          <ac:chgData name="Josh Apieczonek" userId="21270cfe7fe5f2f3" providerId="LiveId" clId="{3E130226-5C33-49EC-AFEB-22552C480651}" dt="2023-08-19T16:40:02.198" v="801" actId="14100"/>
          <ac:spMkLst>
            <pc:docMk/>
            <pc:sldMk cId="1607635182" sldId="397"/>
            <ac:spMk id="2" creationId="{01E256E0-2314-A0F5-78BF-467D26780A12}"/>
          </ac:spMkLst>
        </pc:spChg>
        <pc:spChg chg="mod">
          <ac:chgData name="Josh Apieczonek" userId="21270cfe7fe5f2f3" providerId="LiveId" clId="{3E130226-5C33-49EC-AFEB-22552C480651}" dt="2023-08-19T16:38:37.264" v="787" actId="13926"/>
          <ac:spMkLst>
            <pc:docMk/>
            <pc:sldMk cId="1607635182" sldId="397"/>
            <ac:spMk id="7" creationId="{9FAAE84A-8427-60C1-F782-02A680455302}"/>
          </ac:spMkLst>
        </pc:spChg>
      </pc:sldChg>
      <pc:sldChg chg="addSp modSp add mod">
        <pc:chgData name="Josh Apieczonek" userId="21270cfe7fe5f2f3" providerId="LiveId" clId="{3E130226-5C33-49EC-AFEB-22552C480651}" dt="2023-08-19T16:41:31.640" v="810" actId="14100"/>
        <pc:sldMkLst>
          <pc:docMk/>
          <pc:sldMk cId="1676795174" sldId="398"/>
        </pc:sldMkLst>
        <pc:spChg chg="add mod">
          <ac:chgData name="Josh Apieczonek" userId="21270cfe7fe5f2f3" providerId="LiveId" clId="{3E130226-5C33-49EC-AFEB-22552C480651}" dt="2023-08-19T16:41:31.640" v="810" actId="14100"/>
          <ac:spMkLst>
            <pc:docMk/>
            <pc:sldMk cId="1676795174" sldId="398"/>
            <ac:spMk id="2" creationId="{5556C8F3-43C2-055C-528A-03D577F19652}"/>
          </ac:spMkLst>
        </pc:spChg>
        <pc:spChg chg="mod">
          <ac:chgData name="Josh Apieczonek" userId="21270cfe7fe5f2f3" providerId="LiveId" clId="{3E130226-5C33-49EC-AFEB-22552C480651}" dt="2023-08-19T16:40:59.620" v="806" actId="13926"/>
          <ac:spMkLst>
            <pc:docMk/>
            <pc:sldMk cId="1676795174" sldId="398"/>
            <ac:spMk id="7" creationId="{9FAAE84A-8427-60C1-F782-02A680455302}"/>
          </ac:spMkLst>
        </pc:spChg>
      </pc:sldChg>
      <pc:sldChg chg="addSp modSp add mod">
        <pc:chgData name="Josh Apieczonek" userId="21270cfe7fe5f2f3" providerId="LiveId" clId="{3E130226-5C33-49EC-AFEB-22552C480651}" dt="2023-08-19T16:42:34.103" v="816" actId="14100"/>
        <pc:sldMkLst>
          <pc:docMk/>
          <pc:sldMk cId="4255028065" sldId="399"/>
        </pc:sldMkLst>
        <pc:spChg chg="add mod">
          <ac:chgData name="Josh Apieczonek" userId="21270cfe7fe5f2f3" providerId="LiveId" clId="{3E130226-5C33-49EC-AFEB-22552C480651}" dt="2023-08-19T16:42:34.103" v="816" actId="14100"/>
          <ac:spMkLst>
            <pc:docMk/>
            <pc:sldMk cId="4255028065" sldId="399"/>
            <ac:spMk id="2" creationId="{98B97F39-8B35-52B2-5550-222A0B6580E6}"/>
          </ac:spMkLst>
        </pc:spChg>
        <pc:spChg chg="mod">
          <ac:chgData name="Josh Apieczonek" userId="21270cfe7fe5f2f3" providerId="LiveId" clId="{3E130226-5C33-49EC-AFEB-22552C480651}" dt="2023-08-19T16:42:11.452" v="812" actId="13926"/>
          <ac:spMkLst>
            <pc:docMk/>
            <pc:sldMk cId="4255028065" sldId="399"/>
            <ac:spMk id="7" creationId="{9FAAE84A-8427-60C1-F782-02A680455302}"/>
          </ac:spMkLst>
        </pc:spChg>
      </pc:sldChg>
      <pc:sldChg chg="add del">
        <pc:chgData name="Josh Apieczonek" userId="21270cfe7fe5f2f3" providerId="LiveId" clId="{3E130226-5C33-49EC-AFEB-22552C480651}" dt="2023-08-19T07:25:55.637" v="720"/>
        <pc:sldMkLst>
          <pc:docMk/>
          <pc:sldMk cId="327327104" sldId="400"/>
        </pc:sldMkLst>
      </pc:sldChg>
      <pc:sldChg chg="add">
        <pc:chgData name="Josh Apieczonek" userId="21270cfe7fe5f2f3" providerId="LiveId" clId="{3E130226-5C33-49EC-AFEB-22552C480651}" dt="2023-08-19T07:25:55.642" v="721"/>
        <pc:sldMkLst>
          <pc:docMk/>
          <pc:sldMk cId="345105522" sldId="400"/>
        </pc:sldMkLst>
      </pc:sldChg>
      <pc:sldChg chg="add del setBg">
        <pc:chgData name="Josh Apieczonek" userId="21270cfe7fe5f2f3" providerId="LiveId" clId="{3E130226-5C33-49EC-AFEB-22552C480651}" dt="2023-08-19T07:25:59.863" v="723"/>
        <pc:sldMkLst>
          <pc:docMk/>
          <pc:sldMk cId="3203969209" sldId="401"/>
        </pc:sldMkLst>
      </pc:sldChg>
      <pc:sldChg chg="add">
        <pc:chgData name="Josh Apieczonek" userId="21270cfe7fe5f2f3" providerId="LiveId" clId="{3E130226-5C33-49EC-AFEB-22552C480651}" dt="2023-08-19T07:25:59.867" v="724"/>
        <pc:sldMkLst>
          <pc:docMk/>
          <pc:sldMk cId="3669974525" sldId="401"/>
        </pc:sldMkLst>
      </pc:sldChg>
      <pc:sldChg chg="add del setBg">
        <pc:chgData name="Josh Apieczonek" userId="21270cfe7fe5f2f3" providerId="LiveId" clId="{3E130226-5C33-49EC-AFEB-22552C480651}" dt="2023-08-19T07:38:28.764" v="733"/>
        <pc:sldMkLst>
          <pc:docMk/>
          <pc:sldMk cId="492180736" sldId="402"/>
        </pc:sldMkLst>
      </pc:sldChg>
      <pc:sldChg chg="delSp modSp add ord">
        <pc:chgData name="Josh Apieczonek" userId="21270cfe7fe5f2f3" providerId="LiveId" clId="{3E130226-5C33-49EC-AFEB-22552C480651}" dt="2023-08-19T07:38:46.751" v="740"/>
        <pc:sldMkLst>
          <pc:docMk/>
          <pc:sldMk cId="2818526189" sldId="402"/>
        </pc:sldMkLst>
        <pc:picChg chg="del">
          <ac:chgData name="Josh Apieczonek" userId="21270cfe7fe5f2f3" providerId="LiveId" clId="{3E130226-5C33-49EC-AFEB-22552C480651}" dt="2023-08-19T07:38:31.792" v="735" actId="478"/>
          <ac:picMkLst>
            <pc:docMk/>
            <pc:sldMk cId="2818526189" sldId="402"/>
            <ac:picMk id="2" creationId="{FE81BAFA-5456-2C0D-9BED-D0BF936DB34C}"/>
          </ac:picMkLst>
        </pc:picChg>
        <pc:picChg chg="mod">
          <ac:chgData name="Josh Apieczonek" userId="21270cfe7fe5f2f3" providerId="LiveId" clId="{3E130226-5C33-49EC-AFEB-22552C480651}" dt="2023-08-19T07:38:43.421" v="738" actId="1076"/>
          <ac:picMkLst>
            <pc:docMk/>
            <pc:sldMk cId="2818526189" sldId="402"/>
            <ac:picMk id="1026" creationId="{980BB3D5-0D0E-BA04-CFB2-116EE83AFD2C}"/>
          </ac:picMkLst>
        </pc:picChg>
      </pc:sldChg>
      <pc:sldChg chg="add">
        <pc:chgData name="Josh Apieczonek" userId="21270cfe7fe5f2f3" providerId="LiveId" clId="{3E130226-5C33-49EC-AFEB-22552C480651}" dt="2023-08-19T07:39:08.403" v="748"/>
        <pc:sldMkLst>
          <pc:docMk/>
          <pc:sldMk cId="3482319419" sldId="403"/>
        </pc:sldMkLst>
      </pc:sldChg>
      <pc:sldChg chg="add del setBg">
        <pc:chgData name="Josh Apieczonek" userId="21270cfe7fe5f2f3" providerId="LiveId" clId="{3E130226-5C33-49EC-AFEB-22552C480651}" dt="2023-08-19T07:39:08.400" v="747"/>
        <pc:sldMkLst>
          <pc:docMk/>
          <pc:sldMk cId="3652454847" sldId="403"/>
        </pc:sldMkLst>
      </pc:sldChg>
      <pc:sldChg chg="add del">
        <pc:chgData name="Josh Apieczonek" userId="21270cfe7fe5f2f3" providerId="LiveId" clId="{3E130226-5C33-49EC-AFEB-22552C480651}" dt="2023-08-19T16:42:42.767" v="818"/>
        <pc:sldMkLst>
          <pc:docMk/>
          <pc:sldMk cId="1855361055" sldId="404"/>
        </pc:sldMkLst>
      </pc:sldChg>
      <pc:sldChg chg="modSp add mod">
        <pc:chgData name="Josh Apieczonek" userId="21270cfe7fe5f2f3" providerId="LiveId" clId="{3E130226-5C33-49EC-AFEB-22552C480651}" dt="2023-08-19T16:43:58.453" v="834" actId="14100"/>
        <pc:sldMkLst>
          <pc:docMk/>
          <pc:sldMk cId="3764858182" sldId="404"/>
        </pc:sldMkLst>
        <pc:spChg chg="mod">
          <ac:chgData name="Josh Apieczonek" userId="21270cfe7fe5f2f3" providerId="LiveId" clId="{3E130226-5C33-49EC-AFEB-22552C480651}" dt="2023-08-19T16:43:58.453" v="834" actId="14100"/>
          <ac:spMkLst>
            <pc:docMk/>
            <pc:sldMk cId="3764858182" sldId="404"/>
            <ac:spMk id="2" creationId="{98B97F39-8B35-52B2-5550-222A0B6580E6}"/>
          </ac:spMkLst>
        </pc:spChg>
        <pc:spChg chg="mod">
          <ac:chgData name="Josh Apieczonek" userId="21270cfe7fe5f2f3" providerId="LiveId" clId="{3E130226-5C33-49EC-AFEB-22552C480651}" dt="2023-08-19T16:43:11.276" v="823" actId="13926"/>
          <ac:spMkLst>
            <pc:docMk/>
            <pc:sldMk cId="3764858182" sldId="404"/>
            <ac:spMk id="7" creationId="{9FAAE84A-8427-60C1-F782-02A680455302}"/>
          </ac:spMkLst>
        </pc:spChg>
      </pc:sldChg>
      <pc:sldChg chg="add">
        <pc:chgData name="Josh Apieczonek" userId="21270cfe7fe5f2f3" providerId="LiveId" clId="{3E130226-5C33-49EC-AFEB-22552C480651}" dt="2023-08-19T16:49:34.411" v="853"/>
        <pc:sldMkLst>
          <pc:docMk/>
          <pc:sldMk cId="787140033" sldId="405"/>
        </pc:sldMkLst>
      </pc:sldChg>
      <pc:sldChg chg="add del setBg">
        <pc:chgData name="Josh Apieczonek" userId="21270cfe7fe5f2f3" providerId="LiveId" clId="{3E130226-5C33-49EC-AFEB-22552C480651}" dt="2023-08-19T16:49:34.401" v="852"/>
        <pc:sldMkLst>
          <pc:docMk/>
          <pc:sldMk cId="3759374951" sldId="405"/>
        </pc:sldMkLst>
      </pc:sldChg>
      <pc:sldChg chg="modSp add mod">
        <pc:chgData name="Josh Apieczonek" userId="21270cfe7fe5f2f3" providerId="LiveId" clId="{3E130226-5C33-49EC-AFEB-22552C480651}" dt="2023-08-19T16:50:19.114" v="855" actId="6549"/>
        <pc:sldMkLst>
          <pc:docMk/>
          <pc:sldMk cId="2517514808" sldId="406"/>
        </pc:sldMkLst>
        <pc:spChg chg="mod">
          <ac:chgData name="Josh Apieczonek" userId="21270cfe7fe5f2f3" providerId="LiveId" clId="{3E130226-5C33-49EC-AFEB-22552C480651}" dt="2023-08-19T16:50:19.114" v="855" actId="6549"/>
          <ac:spMkLst>
            <pc:docMk/>
            <pc:sldMk cId="2517514808" sldId="406"/>
            <ac:spMk id="7" creationId="{9FAAE84A-8427-60C1-F782-02A680455302}"/>
          </ac:spMkLst>
        </pc:spChg>
      </pc:sldChg>
      <pc:sldChg chg="modSp add mod">
        <pc:chgData name="Josh Apieczonek" userId="21270cfe7fe5f2f3" providerId="LiveId" clId="{3E130226-5C33-49EC-AFEB-22552C480651}" dt="2023-08-20T06:53:18.474" v="1125" actId="403"/>
        <pc:sldMkLst>
          <pc:docMk/>
          <pc:sldMk cId="715227547" sldId="407"/>
        </pc:sldMkLst>
        <pc:spChg chg="mod">
          <ac:chgData name="Josh Apieczonek" userId="21270cfe7fe5f2f3" providerId="LiveId" clId="{3E130226-5C33-49EC-AFEB-22552C480651}" dt="2023-08-20T06:53:18.474" v="1125" actId="403"/>
          <ac:spMkLst>
            <pc:docMk/>
            <pc:sldMk cId="715227547" sldId="407"/>
            <ac:spMk id="7" creationId="{9FAAE84A-8427-60C1-F782-02A680455302}"/>
          </ac:spMkLst>
        </pc:spChg>
      </pc:sldChg>
      <pc:sldChg chg="add del setBg">
        <pc:chgData name="Josh Apieczonek" userId="21270cfe7fe5f2f3" providerId="LiveId" clId="{3E130226-5C33-49EC-AFEB-22552C480651}" dt="2023-08-20T05:14:31.116" v="862"/>
        <pc:sldMkLst>
          <pc:docMk/>
          <pc:sldMk cId="3087940287" sldId="408"/>
        </pc:sldMkLst>
      </pc:sldChg>
      <pc:sldChg chg="add">
        <pc:chgData name="Josh Apieczonek" userId="21270cfe7fe5f2f3" providerId="LiveId" clId="{3E130226-5C33-49EC-AFEB-22552C480651}" dt="2023-08-20T05:14:31.131" v="863"/>
        <pc:sldMkLst>
          <pc:docMk/>
          <pc:sldMk cId="3089665680" sldId="408"/>
        </pc:sldMkLst>
      </pc:sldChg>
      <pc:sldChg chg="modSp add mod modAnim">
        <pc:chgData name="Josh Apieczonek" userId="21270cfe7fe5f2f3" providerId="LiveId" clId="{3E130226-5C33-49EC-AFEB-22552C480651}" dt="2023-08-20T06:34:07.623" v="1008"/>
        <pc:sldMkLst>
          <pc:docMk/>
          <pc:sldMk cId="569143922" sldId="409"/>
        </pc:sldMkLst>
        <pc:spChg chg="mod">
          <ac:chgData name="Josh Apieczonek" userId="21270cfe7fe5f2f3" providerId="LiveId" clId="{3E130226-5C33-49EC-AFEB-22552C480651}" dt="2023-08-20T06:33:45.439" v="1007" actId="20577"/>
          <ac:spMkLst>
            <pc:docMk/>
            <pc:sldMk cId="569143922" sldId="409"/>
            <ac:spMk id="7" creationId="{9FAAE84A-8427-60C1-F782-02A680455302}"/>
          </ac:spMkLst>
        </pc:spChg>
      </pc:sldChg>
      <pc:sldChg chg="add del">
        <pc:chgData name="Josh Apieczonek" userId="21270cfe7fe5f2f3" providerId="LiveId" clId="{3E130226-5C33-49EC-AFEB-22552C480651}" dt="2023-08-20T06:32:33.950" v="959"/>
        <pc:sldMkLst>
          <pc:docMk/>
          <pc:sldMk cId="3060117785" sldId="409"/>
        </pc:sldMkLst>
      </pc:sldChg>
      <pc:sldChg chg="add">
        <pc:chgData name="Josh Apieczonek" userId="21270cfe7fe5f2f3" providerId="LiveId" clId="{3E130226-5C33-49EC-AFEB-22552C480651}" dt="2023-08-20T06:34:39.288" v="1011"/>
        <pc:sldMkLst>
          <pc:docMk/>
          <pc:sldMk cId="1152004226" sldId="410"/>
        </pc:sldMkLst>
      </pc:sldChg>
      <pc:sldChg chg="add del setBg">
        <pc:chgData name="Josh Apieczonek" userId="21270cfe7fe5f2f3" providerId="LiveId" clId="{3E130226-5C33-49EC-AFEB-22552C480651}" dt="2023-08-20T06:34:39.265" v="1010"/>
        <pc:sldMkLst>
          <pc:docMk/>
          <pc:sldMk cId="2915024326" sldId="410"/>
        </pc:sldMkLst>
      </pc:sldChg>
      <pc:sldChg chg="add">
        <pc:chgData name="Josh Apieczonek" userId="21270cfe7fe5f2f3" providerId="LiveId" clId="{3E130226-5C33-49EC-AFEB-22552C480651}" dt="2023-08-20T06:43:57.861" v="1021"/>
        <pc:sldMkLst>
          <pc:docMk/>
          <pc:sldMk cId="463728500" sldId="411"/>
        </pc:sldMkLst>
      </pc:sldChg>
      <pc:sldChg chg="add del setBg">
        <pc:chgData name="Josh Apieczonek" userId="21270cfe7fe5f2f3" providerId="LiveId" clId="{3E130226-5C33-49EC-AFEB-22552C480651}" dt="2023-08-20T06:43:57.854" v="1020"/>
        <pc:sldMkLst>
          <pc:docMk/>
          <pc:sldMk cId="2559515268" sldId="411"/>
        </pc:sldMkLst>
      </pc:sldChg>
      <pc:sldChg chg="modSp add mod ord setBg">
        <pc:chgData name="Josh Apieczonek" userId="21270cfe7fe5f2f3" providerId="LiveId" clId="{3E130226-5C33-49EC-AFEB-22552C480651}" dt="2023-08-20T06:47:07.382" v="1098" actId="20577"/>
        <pc:sldMkLst>
          <pc:docMk/>
          <pc:sldMk cId="302788948" sldId="412"/>
        </pc:sldMkLst>
        <pc:spChg chg="mod">
          <ac:chgData name="Josh Apieczonek" userId="21270cfe7fe5f2f3" providerId="LiveId" clId="{3E130226-5C33-49EC-AFEB-22552C480651}" dt="2023-08-20T06:47:07.382" v="1098" actId="20577"/>
          <ac:spMkLst>
            <pc:docMk/>
            <pc:sldMk cId="302788948" sldId="412"/>
            <ac:spMk id="3" creationId="{F9B8A331-254F-4274-A713-C54A4E5EFB14}"/>
          </ac:spMkLst>
        </pc:spChg>
      </pc:sldChg>
      <pc:sldChg chg="add del">
        <pc:chgData name="Josh Apieczonek" userId="21270cfe7fe5f2f3" providerId="LiveId" clId="{3E130226-5C33-49EC-AFEB-22552C480651}" dt="2023-08-20T06:45:08.313" v="1026"/>
        <pc:sldMkLst>
          <pc:docMk/>
          <pc:sldMk cId="550073301" sldId="413"/>
        </pc:sldMkLst>
      </pc:sldChg>
      <pc:sldChg chg="modSp add mod">
        <pc:chgData name="Josh Apieczonek" userId="21270cfe7fe5f2f3" providerId="LiveId" clId="{3E130226-5C33-49EC-AFEB-22552C480651}" dt="2023-08-20T06:46:49.141" v="1085" actId="20577"/>
        <pc:sldMkLst>
          <pc:docMk/>
          <pc:sldMk cId="1972911702" sldId="413"/>
        </pc:sldMkLst>
        <pc:spChg chg="mod">
          <ac:chgData name="Josh Apieczonek" userId="21270cfe7fe5f2f3" providerId="LiveId" clId="{3E130226-5C33-49EC-AFEB-22552C480651}" dt="2023-08-20T06:46:49.141" v="1085" actId="20577"/>
          <ac:spMkLst>
            <pc:docMk/>
            <pc:sldMk cId="1972911702" sldId="413"/>
            <ac:spMk id="3" creationId="{F9B8A331-254F-4274-A713-C54A4E5EFB14}"/>
          </ac:spMkLst>
        </pc:spChg>
      </pc:sldChg>
      <pc:sldChg chg="add">
        <pc:chgData name="Josh Apieczonek" userId="21270cfe7fe5f2f3" providerId="LiveId" clId="{3E130226-5C33-49EC-AFEB-22552C480651}" dt="2023-08-20T06:45:08.333" v="1027"/>
        <pc:sldMkLst>
          <pc:docMk/>
          <pc:sldMk cId="1199705148" sldId="414"/>
        </pc:sldMkLst>
      </pc:sldChg>
      <pc:sldChg chg="add del setBg">
        <pc:chgData name="Josh Apieczonek" userId="21270cfe7fe5f2f3" providerId="LiveId" clId="{3E130226-5C33-49EC-AFEB-22552C480651}" dt="2023-08-20T06:45:08.313" v="1026"/>
        <pc:sldMkLst>
          <pc:docMk/>
          <pc:sldMk cId="3014695743" sldId="414"/>
        </pc:sldMkLst>
      </pc:sldChg>
      <pc:sldChg chg="del">
        <pc:chgData name="Josh Apieczonek" userId="21270cfe7fe5f2f3" providerId="LiveId" clId="{3E130226-5C33-49EC-AFEB-22552C480651}" dt="2023-07-10T12:33:00.445" v="5" actId="47"/>
        <pc:sldMkLst>
          <pc:docMk/>
          <pc:sldMk cId="649460935" sldId="550"/>
        </pc:sldMkLst>
      </pc:sldChg>
      <pc:sldChg chg="del">
        <pc:chgData name="Josh Apieczonek" userId="21270cfe7fe5f2f3" providerId="LiveId" clId="{3E130226-5C33-49EC-AFEB-22552C480651}" dt="2023-07-10T12:33:00.445" v="5" actId="47"/>
        <pc:sldMkLst>
          <pc:docMk/>
          <pc:sldMk cId="4113182759" sldId="551"/>
        </pc:sldMkLst>
      </pc:sldChg>
      <pc:sldChg chg="del">
        <pc:chgData name="Josh Apieczonek" userId="21270cfe7fe5f2f3" providerId="LiveId" clId="{3E130226-5C33-49EC-AFEB-22552C480651}" dt="2023-07-10T12:33:00.445" v="5" actId="47"/>
        <pc:sldMkLst>
          <pc:docMk/>
          <pc:sldMk cId="1793582230" sldId="552"/>
        </pc:sldMkLst>
      </pc:sldChg>
      <pc:sldChg chg="del">
        <pc:chgData name="Josh Apieczonek" userId="21270cfe7fe5f2f3" providerId="LiveId" clId="{3E130226-5C33-49EC-AFEB-22552C480651}" dt="2023-07-10T12:33:00.445" v="5" actId="47"/>
        <pc:sldMkLst>
          <pc:docMk/>
          <pc:sldMk cId="2210312658" sldId="55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C9E1-EC5C-0446-AC22-F86868E8B4ED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50E8-E318-E348-A9C2-2D0776D95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357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C9E1-EC5C-0446-AC22-F86868E8B4ED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50E8-E318-E348-A9C2-2D0776D95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527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C9E1-EC5C-0446-AC22-F86868E8B4ED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50E8-E318-E348-A9C2-2D0776D95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1407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CDAF1-DD9C-4957-935E-FF3F3A05AED3}" type="datetimeFigureOut">
              <a:rPr lang="en-GB" smtClean="0"/>
              <a:t>22/08/2023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06C5562F-987F-4787-8467-B64201213D39}" type="slidenum">
              <a:rPr lang="en-GB" smtClean="0"/>
              <a:t>‹#›</a:t>
            </a:fld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02726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CDAF1-DD9C-4957-935E-FF3F3A05AED3}" type="datetimeFigureOut">
              <a:rPr lang="en-GB" smtClean="0"/>
              <a:t>22/08/2023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5562F-987F-4787-8467-B64201213D39}" type="slidenum">
              <a:rPr lang="en-GB" smtClean="0"/>
              <a:t>‹#›</a:t>
            </a:fld>
            <a:endParaRPr lang="en-GB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45326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CDAF1-DD9C-4957-935E-FF3F3A05AED3}" type="datetimeFigureOut">
              <a:rPr lang="en-GB" smtClean="0"/>
              <a:t>22/08/2023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5562F-987F-4787-8467-B64201213D39}" type="slidenum">
              <a:rPr lang="en-GB" smtClean="0"/>
              <a:t>‹#›</a:t>
            </a:fld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79303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CDAF1-DD9C-4957-935E-FF3F3A05AED3}" type="datetimeFigureOut">
              <a:rPr lang="en-GB" smtClean="0"/>
              <a:t>22/08/2023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5562F-987F-4787-8467-B64201213D39}" type="slidenum">
              <a:rPr lang="en-GB" smtClean="0"/>
              <a:t>‹#›</a:t>
            </a:fld>
            <a:endParaRPr lang="en-GB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75897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CDAF1-DD9C-4957-935E-FF3F3A05AED3}" type="datetimeFigureOut">
              <a:rPr lang="en-GB" smtClean="0"/>
              <a:t>22/08/2023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5562F-987F-4787-8467-B64201213D39}" type="slidenum">
              <a:rPr lang="en-GB" smtClean="0"/>
              <a:t>‹#›</a:t>
            </a:fld>
            <a:endParaRPr lang="en-GB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27239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CDAF1-DD9C-4957-935E-FF3F3A05AED3}" type="datetimeFigureOut">
              <a:rPr lang="en-GB" smtClean="0"/>
              <a:t>22/08/2023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5562F-987F-4787-8467-B64201213D39}" type="slidenum">
              <a:rPr lang="en-GB" smtClean="0"/>
              <a:t>‹#›</a:t>
            </a:fld>
            <a:endParaRPr lang="en-GB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22092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CDAF1-DD9C-4957-935E-FF3F3A05AED3}" type="datetimeFigureOut">
              <a:rPr lang="en-GB" smtClean="0"/>
              <a:t>22/08/2023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5562F-987F-4787-8467-B64201213D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22188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CDAF1-DD9C-4957-935E-FF3F3A05AED3}" type="datetimeFigureOut">
              <a:rPr lang="en-GB" smtClean="0"/>
              <a:t>22/08/2023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5562F-987F-4787-8467-B64201213D39}" type="slidenum">
              <a:rPr lang="en-GB" smtClean="0"/>
              <a:t>‹#›</a:t>
            </a:fld>
            <a:endParaRPr lang="en-GB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7562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C9E1-EC5C-0446-AC22-F86868E8B4ED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50E8-E318-E348-A9C2-2D0776D95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6094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ECACDAF1-DD9C-4957-935E-FF3F3A05AED3}" type="datetimeFigureOut">
              <a:rPr lang="en-GB" smtClean="0"/>
              <a:t>22/08/2023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5562F-987F-4787-8467-B64201213D39}" type="slidenum">
              <a:rPr lang="en-GB" smtClean="0"/>
              <a:t>‹#›</a:t>
            </a:fld>
            <a:endParaRPr lang="en-GB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92543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CDAF1-DD9C-4957-935E-FF3F3A05AED3}" type="datetimeFigureOut">
              <a:rPr lang="en-GB" smtClean="0"/>
              <a:t>22/08/2023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5562F-987F-4787-8467-B64201213D39}" type="slidenum">
              <a:rPr lang="en-GB" smtClean="0"/>
              <a:t>‹#›</a:t>
            </a:fld>
            <a:endParaRPr lang="en-GB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80307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CDAF1-DD9C-4957-935E-FF3F3A05AED3}" type="datetimeFigureOut">
              <a:rPr lang="en-GB" smtClean="0"/>
              <a:t>22/08/2023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5562F-987F-4787-8467-B64201213D39}" type="slidenum">
              <a:rPr lang="en-GB" smtClean="0"/>
              <a:t>‹#›</a:t>
            </a:fld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96649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xmlns="" id="{4B28D868-4A8D-F44D-8B98-FF4421B38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7E155-DA8D-DA41-9132-5B7D0B324B48}" type="datetimeFigureOut">
              <a:rPr kumimoji="1" lang="zh-CN" altLang="en-US" smtClean="0"/>
              <a:t>2023/8/22</a:t>
            </a:fld>
            <a:endParaRPr kumimoji="1"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xmlns="" id="{E3137092-8AF5-774B-A6B5-04F395EED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xmlns="" id="{B5EB2B4B-86C0-0145-A25E-B80286B0B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F2C2F-C75B-2740-8631-C99AF3311301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936824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C9E1-EC5C-0446-AC22-F86868E8B4ED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50E8-E318-E348-A9C2-2D0776D95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352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C9E1-EC5C-0446-AC22-F86868E8B4ED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50E8-E318-E348-A9C2-2D0776D95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809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C9E1-EC5C-0446-AC22-F86868E8B4ED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50E8-E318-E348-A9C2-2D0776D95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058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C9E1-EC5C-0446-AC22-F86868E8B4ED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50E8-E318-E348-A9C2-2D0776D95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907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C9E1-EC5C-0446-AC22-F86868E8B4ED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50E8-E318-E348-A9C2-2D0776D95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617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C9E1-EC5C-0446-AC22-F86868E8B4ED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50E8-E318-E348-A9C2-2D0776D95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717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C9E1-EC5C-0446-AC22-F86868E8B4ED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50E8-E318-E348-A9C2-2D0776D95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34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6C9E1-EC5C-0446-AC22-F86868E8B4ED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0350E8-E318-E348-A9C2-2D0776D95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437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6C9E1-EC5C-0446-AC22-F86868E8B4ED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5E0350E8-E318-E348-A9C2-2D0776D956E0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7711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émi Berchet - Spotlight on a Mountain Runner • Ultimate France">
            <a:extLst>
              <a:ext uri="{FF2B5EF4-FFF2-40B4-BE49-F238E27FC236}">
                <a16:creationId xmlns:a16="http://schemas.microsoft.com/office/drawing/2014/main" xmlns="" id="{AD769115-52A5-1445-9CDE-368C0F89634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436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9B8A331-254F-4274-A713-C54A4E5EFB14}"/>
              </a:ext>
            </a:extLst>
          </p:cNvPr>
          <p:cNvSpPr txBox="1">
            <a:spLocks/>
          </p:cNvSpPr>
          <p:nvPr/>
        </p:nvSpPr>
        <p:spPr>
          <a:xfrm>
            <a:off x="1186981" y="787628"/>
            <a:ext cx="10459824" cy="1036438"/>
          </a:xfrm>
          <a:prstGeom prst="rect">
            <a:avLst/>
          </a:prstGeom>
        </p:spPr>
        <p:txBody>
          <a:bodyPr>
            <a:spAutoFit/>
          </a:bodyPr>
          <a:lstStyle>
            <a:lvl1pPr marL="612317" indent="-612317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26686" indent="-510264" algn="l" defTabSz="816422" rtl="0" eaLnBrk="1" latinLnBrk="0" hangingPunct="1">
              <a:spcBef>
                <a:spcPct val="20000"/>
              </a:spcBef>
              <a:buFont typeface="Arial"/>
              <a:buChar char="–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1055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477" indent="-408211" algn="l" defTabSz="816422" rtl="0" eaLnBrk="1" latinLnBrk="0" hangingPunct="1">
              <a:spcBef>
                <a:spcPct val="20000"/>
              </a:spcBef>
              <a:buFont typeface="Arial"/>
              <a:buChar char="–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899" indent="-408211" algn="l" defTabSz="816422" rtl="0" eaLnBrk="1" latinLnBrk="0" hangingPunct="1">
              <a:spcBef>
                <a:spcPct val="20000"/>
              </a:spcBef>
              <a:buFont typeface="Arial"/>
              <a:buChar char="»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321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743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3165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587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6000" dirty="0">
                <a:effectLst/>
                <a:latin typeface="Eras Bold ITC" panose="020B0907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poursuite de la sagesse</a:t>
            </a:r>
          </a:p>
        </p:txBody>
      </p:sp>
    </p:spTree>
    <p:extLst>
      <p:ext uri="{BB962C8B-B14F-4D97-AF65-F5344CB8AC3E}">
        <p14:creationId xmlns:p14="http://schemas.microsoft.com/office/powerpoint/2010/main" val="1516923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43839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xmlns="" id="{9FAAE84A-8427-60C1-F782-02A680455302}"/>
              </a:ext>
            </a:extLst>
          </p:cNvPr>
          <p:cNvSpPr txBox="1">
            <a:spLocks/>
          </p:cNvSpPr>
          <p:nvPr/>
        </p:nvSpPr>
        <p:spPr>
          <a:xfrm>
            <a:off x="434109" y="214082"/>
            <a:ext cx="11600873" cy="5391412"/>
          </a:xfrm>
          <a:prstGeom prst="rect">
            <a:avLst/>
          </a:prstGeom>
        </p:spPr>
        <p:txBody>
          <a:bodyPr>
            <a:spAutoFit/>
          </a:bodyPr>
          <a:lstStyle>
            <a:lvl1pPr marL="612317" indent="-612317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26686" indent="-510264" algn="l" defTabSz="816422" rtl="0" eaLnBrk="1" latinLnBrk="0" hangingPunct="1">
              <a:spcBef>
                <a:spcPct val="20000"/>
              </a:spcBef>
              <a:buFont typeface="Arial"/>
              <a:buChar char="–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1055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477" indent="-408211" algn="l" defTabSz="816422" rtl="0" eaLnBrk="1" latinLnBrk="0" hangingPunct="1">
              <a:spcBef>
                <a:spcPct val="20000"/>
              </a:spcBef>
              <a:buFont typeface="Arial"/>
              <a:buChar char="–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899" indent="-408211" algn="l" defTabSz="816422" rtl="0" eaLnBrk="1" latinLnBrk="0" hangingPunct="1">
              <a:spcBef>
                <a:spcPct val="20000"/>
              </a:spcBef>
              <a:buFont typeface="Arial"/>
              <a:buChar char="»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321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743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3165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587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structure de versets 1-7 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000" b="1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 Proverbes de Salomon, fils de David, roi d'Israël,</a:t>
            </a:r>
            <a:endParaRPr lang="en-GB" sz="105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000" b="1" i="1" baseline="3000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2 </a:t>
            </a: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pour connaître la sagesse et l'instruction, </a:t>
            </a:r>
            <a:endParaRPr lang="en-GB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pour comprendre les paroles de l'intelligence,</a:t>
            </a:r>
            <a:endParaRPr lang="en-GB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000" b="1" i="1" baseline="3000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3 </a:t>
            </a: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pour recevoir des leçons de bon sens, </a:t>
            </a:r>
          </a:p>
          <a:p>
            <a:pPr marL="0" indent="0">
              <a:buNone/>
            </a:pP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de justice, d'équité et de droiture,</a:t>
            </a:r>
            <a:endParaRPr lang="en-GB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000" b="1" i="1" baseline="3000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4 </a:t>
            </a: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pour donner du discernement à ceux qui manquent d’expérience, </a:t>
            </a:r>
          </a:p>
          <a:p>
            <a:pPr marL="0" indent="0">
              <a:buNone/>
            </a:pP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de la connaissance et de la réflexion aux jeunes.</a:t>
            </a:r>
            <a:endParaRPr lang="en-GB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000" b="1" i="1" baseline="3000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5 </a:t>
            </a: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Que le sage écoute</a:t>
            </a:r>
            <a:r>
              <a:rPr lang="fr-FR" sz="2000" i="1" dirty="0">
                <a:solidFill>
                  <a:srgbClr val="00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et il augmentera son savoir ! </a:t>
            </a:r>
          </a:p>
          <a:p>
            <a:pPr marL="0" indent="0">
              <a:buNone/>
            </a:pP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Celui qui est intelligent gagnera en habileté</a:t>
            </a:r>
            <a:endParaRPr lang="en-GB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000" b="1" i="1" baseline="3000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6 </a:t>
            </a: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pour comprendre les proverbes et les paraboles, </a:t>
            </a:r>
            <a:endParaRPr lang="en-GB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les paroles des sages et leurs énigmes.</a:t>
            </a:r>
            <a:endParaRPr lang="en-GB" sz="10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000" b="1" i="1" baseline="3000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7 </a:t>
            </a: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La connaissance commence par la crainte de l'Eternel. </a:t>
            </a:r>
          </a:p>
          <a:p>
            <a:pPr marL="0" indent="0">
              <a:buNone/>
            </a:pP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Il faut être fou pour mépriser la sagesse et l'instruction.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13295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xmlns="" id="{9FAAE84A-8427-60C1-F782-02A680455302}"/>
              </a:ext>
            </a:extLst>
          </p:cNvPr>
          <p:cNvSpPr txBox="1">
            <a:spLocks/>
          </p:cNvSpPr>
          <p:nvPr/>
        </p:nvSpPr>
        <p:spPr>
          <a:xfrm>
            <a:off x="434109" y="214082"/>
            <a:ext cx="11600873" cy="5391412"/>
          </a:xfrm>
          <a:prstGeom prst="rect">
            <a:avLst/>
          </a:prstGeom>
        </p:spPr>
        <p:txBody>
          <a:bodyPr>
            <a:spAutoFit/>
          </a:bodyPr>
          <a:lstStyle>
            <a:lvl1pPr marL="612317" indent="-612317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26686" indent="-510264" algn="l" defTabSz="816422" rtl="0" eaLnBrk="1" latinLnBrk="0" hangingPunct="1">
              <a:spcBef>
                <a:spcPct val="20000"/>
              </a:spcBef>
              <a:buFont typeface="Arial"/>
              <a:buChar char="–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1055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477" indent="-408211" algn="l" defTabSz="816422" rtl="0" eaLnBrk="1" latinLnBrk="0" hangingPunct="1">
              <a:spcBef>
                <a:spcPct val="20000"/>
              </a:spcBef>
              <a:buFont typeface="Arial"/>
              <a:buChar char="–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899" indent="-408211" algn="l" defTabSz="816422" rtl="0" eaLnBrk="1" latinLnBrk="0" hangingPunct="1">
              <a:spcBef>
                <a:spcPct val="20000"/>
              </a:spcBef>
              <a:buFont typeface="Arial"/>
              <a:buChar char="»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321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743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3165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587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structure de versets 1-7 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000" b="1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 Proverbes de Salomon, fils de David, roi d'Israël,</a:t>
            </a:r>
            <a:endParaRPr lang="en-GB" sz="105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000" b="1" i="1" baseline="3000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2 </a:t>
            </a: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pour connaître la </a:t>
            </a:r>
            <a:r>
              <a:rPr lang="fr-FR" sz="2000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Times New Roman" panose="02020603050405020304" pitchFamily="18" charset="0"/>
              </a:rPr>
              <a:t>sagesse</a:t>
            </a: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et </a:t>
            </a:r>
            <a:r>
              <a:rPr lang="fr-FR" sz="2000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Times New Roman" panose="02020603050405020304" pitchFamily="18" charset="0"/>
              </a:rPr>
              <a:t>l'instruction</a:t>
            </a: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, </a:t>
            </a:r>
            <a:endParaRPr lang="en-GB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		pour comprendre les paroles de l'intelligence,</a:t>
            </a:r>
            <a:endParaRPr lang="en-GB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000" b="1" i="1" baseline="3000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		3 </a:t>
            </a: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pour recevoir des leçons de bon sens, </a:t>
            </a:r>
          </a:p>
          <a:p>
            <a:pPr marL="0" indent="0">
              <a:buNone/>
            </a:pP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		de justice, d'équité et de droiture,</a:t>
            </a:r>
            <a:endParaRPr lang="en-GB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000" b="1" i="1" baseline="3000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		4 </a:t>
            </a: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pour donner du discernement à ceux qui manquent d’expérience, </a:t>
            </a:r>
          </a:p>
          <a:p>
            <a:pPr marL="0" indent="0">
              <a:buNone/>
            </a:pP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		de la connaissance et de la réflexion aux jeunes.</a:t>
            </a:r>
            <a:endParaRPr lang="en-GB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000" b="1" i="1" baseline="3000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		5 </a:t>
            </a: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Que le sage écoute</a:t>
            </a:r>
            <a:r>
              <a:rPr lang="fr-FR" sz="2000" i="1" dirty="0">
                <a:solidFill>
                  <a:srgbClr val="00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et il augmentera son savoir ! </a:t>
            </a:r>
          </a:p>
          <a:p>
            <a:pPr marL="0" indent="0">
              <a:buNone/>
            </a:pP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		Celui qui est intelligent gagnera en habileté</a:t>
            </a:r>
            <a:endParaRPr lang="en-GB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000" b="1" i="1" baseline="3000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		6 </a:t>
            </a: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pour comprendre les proverbes et les paraboles, </a:t>
            </a:r>
            <a:endParaRPr lang="en-GB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		les paroles des sages et leurs énigmes.</a:t>
            </a:r>
            <a:endParaRPr lang="en-GB" sz="10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000" b="1" i="1" baseline="3000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7 </a:t>
            </a: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La connaissance commence par la crainte de l'Eternel. </a:t>
            </a:r>
          </a:p>
          <a:p>
            <a:pPr marL="0" indent="0">
              <a:buNone/>
            </a:pP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Il faut être fou pour mépriser la </a:t>
            </a:r>
            <a:r>
              <a:rPr lang="fr-FR" sz="2000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Times New Roman" panose="02020603050405020304" pitchFamily="18" charset="0"/>
              </a:rPr>
              <a:t>sagesse</a:t>
            </a: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et </a:t>
            </a:r>
            <a:r>
              <a:rPr lang="fr-FR" sz="2000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Times New Roman" panose="02020603050405020304" pitchFamily="18" charset="0"/>
              </a:rPr>
              <a:t>l'instruction</a:t>
            </a: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.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Arc 1">
            <a:extLst>
              <a:ext uri="{FF2B5EF4-FFF2-40B4-BE49-F238E27FC236}">
                <a16:creationId xmlns:a16="http://schemas.microsoft.com/office/drawing/2014/main" xmlns="" id="{01E256E0-2314-A0F5-78BF-467D26780A12}"/>
              </a:ext>
            </a:extLst>
          </p:cNvPr>
          <p:cNvSpPr/>
          <p:nvPr/>
        </p:nvSpPr>
        <p:spPr>
          <a:xfrm rot="15191749">
            <a:off x="400333" y="1644072"/>
            <a:ext cx="3482109" cy="3094182"/>
          </a:xfrm>
          <a:prstGeom prst="arc">
            <a:avLst>
              <a:gd name="adj1" fmla="val 12153991"/>
              <a:gd name="adj2" fmla="val 336727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76351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xmlns="" id="{9FAAE84A-8427-60C1-F782-02A680455302}"/>
              </a:ext>
            </a:extLst>
          </p:cNvPr>
          <p:cNvSpPr txBox="1">
            <a:spLocks/>
          </p:cNvSpPr>
          <p:nvPr/>
        </p:nvSpPr>
        <p:spPr>
          <a:xfrm>
            <a:off x="434109" y="214082"/>
            <a:ext cx="11600873" cy="5391412"/>
          </a:xfrm>
          <a:prstGeom prst="rect">
            <a:avLst/>
          </a:prstGeom>
        </p:spPr>
        <p:txBody>
          <a:bodyPr>
            <a:spAutoFit/>
          </a:bodyPr>
          <a:lstStyle>
            <a:lvl1pPr marL="612317" indent="-612317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26686" indent="-510264" algn="l" defTabSz="816422" rtl="0" eaLnBrk="1" latinLnBrk="0" hangingPunct="1">
              <a:spcBef>
                <a:spcPct val="20000"/>
              </a:spcBef>
              <a:buFont typeface="Arial"/>
              <a:buChar char="–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1055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477" indent="-408211" algn="l" defTabSz="816422" rtl="0" eaLnBrk="1" latinLnBrk="0" hangingPunct="1">
              <a:spcBef>
                <a:spcPct val="20000"/>
              </a:spcBef>
              <a:buFont typeface="Arial"/>
              <a:buChar char="–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899" indent="-408211" algn="l" defTabSz="816422" rtl="0" eaLnBrk="1" latinLnBrk="0" hangingPunct="1">
              <a:spcBef>
                <a:spcPct val="20000"/>
              </a:spcBef>
              <a:buFont typeface="Arial"/>
              <a:buChar char="»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321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743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3165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587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structure de versets 1-7 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000" b="1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 Proverbes de Salomon, fils de David, roi d'Israël,</a:t>
            </a:r>
            <a:endParaRPr lang="en-GB" sz="105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000" b="1" i="1" baseline="3000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2 </a:t>
            </a: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pour connaître la sagesse et l'instruction, </a:t>
            </a:r>
            <a:endParaRPr lang="en-GB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		pour </a:t>
            </a:r>
            <a:r>
              <a:rPr lang="fr-FR" sz="2000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Times New Roman" panose="02020603050405020304" pitchFamily="18" charset="0"/>
              </a:rPr>
              <a:t>comprendre les paroles </a:t>
            </a: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de l'intelligence,</a:t>
            </a:r>
            <a:endParaRPr lang="en-GB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000" b="1" i="1" baseline="3000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				3 </a:t>
            </a: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pour recevoir des leçons de bon sens, </a:t>
            </a:r>
          </a:p>
          <a:p>
            <a:pPr marL="0" indent="0">
              <a:buNone/>
            </a:pP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				de justice, d'équité et de droiture,</a:t>
            </a:r>
            <a:endParaRPr lang="en-GB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000" b="1" i="1" baseline="3000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				4 </a:t>
            </a: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pour donner du discernement à ceux qui manquent d’expérience, </a:t>
            </a:r>
          </a:p>
          <a:p>
            <a:pPr marL="0" indent="0">
              <a:buNone/>
            </a:pP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				de la connaissance et de la réflexion aux jeunes.</a:t>
            </a:r>
            <a:endParaRPr lang="en-GB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000" b="1" i="1" baseline="3000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				5 </a:t>
            </a: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Que le sage écoute</a:t>
            </a:r>
            <a:r>
              <a:rPr lang="fr-FR" sz="2000" i="1" dirty="0">
                <a:solidFill>
                  <a:srgbClr val="00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et il augmentera son savoir ! </a:t>
            </a:r>
          </a:p>
          <a:p>
            <a:pPr marL="0" indent="0">
              <a:buNone/>
            </a:pP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				Celui qui est intelligent gagnera en habileté</a:t>
            </a:r>
            <a:endParaRPr lang="en-GB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000" b="1" i="1" baseline="3000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		6 </a:t>
            </a: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pour </a:t>
            </a:r>
            <a:r>
              <a:rPr lang="fr-FR" sz="2000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Times New Roman" panose="02020603050405020304" pitchFamily="18" charset="0"/>
              </a:rPr>
              <a:t>comprendre les proverbes et les paraboles</a:t>
            </a: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, </a:t>
            </a:r>
            <a:endParaRPr lang="en-GB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		les </a:t>
            </a:r>
            <a:r>
              <a:rPr lang="fr-FR" sz="2000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Times New Roman" panose="02020603050405020304" pitchFamily="18" charset="0"/>
              </a:rPr>
              <a:t>paroles des sages et leurs énigmes</a:t>
            </a: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.</a:t>
            </a:r>
            <a:endParaRPr lang="en-GB" sz="10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000" b="1" i="1" baseline="3000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7 </a:t>
            </a: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La connaissance commence par la crainte de l'Eternel. </a:t>
            </a:r>
          </a:p>
          <a:p>
            <a:pPr marL="0" indent="0">
              <a:buNone/>
            </a:pP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Il faut être fou pour mépriser la sagesse et l'instruction.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Arc 1">
            <a:extLst>
              <a:ext uri="{FF2B5EF4-FFF2-40B4-BE49-F238E27FC236}">
                <a16:creationId xmlns:a16="http://schemas.microsoft.com/office/drawing/2014/main" xmlns="" id="{5556C8F3-43C2-055C-528A-03D577F19652}"/>
              </a:ext>
            </a:extLst>
          </p:cNvPr>
          <p:cNvSpPr/>
          <p:nvPr/>
        </p:nvSpPr>
        <p:spPr>
          <a:xfrm rot="15191749">
            <a:off x="895068" y="1845485"/>
            <a:ext cx="3046818" cy="2723924"/>
          </a:xfrm>
          <a:prstGeom prst="arc">
            <a:avLst>
              <a:gd name="adj1" fmla="val 12681915"/>
              <a:gd name="adj2" fmla="val 336727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67951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xmlns="" id="{9FAAE84A-8427-60C1-F782-02A680455302}"/>
              </a:ext>
            </a:extLst>
          </p:cNvPr>
          <p:cNvSpPr txBox="1">
            <a:spLocks/>
          </p:cNvSpPr>
          <p:nvPr/>
        </p:nvSpPr>
        <p:spPr>
          <a:xfrm>
            <a:off x="434109" y="214082"/>
            <a:ext cx="11600873" cy="5391412"/>
          </a:xfrm>
          <a:prstGeom prst="rect">
            <a:avLst/>
          </a:prstGeom>
        </p:spPr>
        <p:txBody>
          <a:bodyPr>
            <a:spAutoFit/>
          </a:bodyPr>
          <a:lstStyle>
            <a:lvl1pPr marL="612317" indent="-612317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26686" indent="-510264" algn="l" defTabSz="816422" rtl="0" eaLnBrk="1" latinLnBrk="0" hangingPunct="1">
              <a:spcBef>
                <a:spcPct val="20000"/>
              </a:spcBef>
              <a:buFont typeface="Arial"/>
              <a:buChar char="–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1055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477" indent="-408211" algn="l" defTabSz="816422" rtl="0" eaLnBrk="1" latinLnBrk="0" hangingPunct="1">
              <a:spcBef>
                <a:spcPct val="20000"/>
              </a:spcBef>
              <a:buFont typeface="Arial"/>
              <a:buChar char="–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899" indent="-408211" algn="l" defTabSz="816422" rtl="0" eaLnBrk="1" latinLnBrk="0" hangingPunct="1">
              <a:spcBef>
                <a:spcPct val="20000"/>
              </a:spcBef>
              <a:buFont typeface="Arial"/>
              <a:buChar char="»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321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743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3165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587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structure de versets 1-7 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000" b="1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 Proverbes de Salomon, fils de David, roi d'Israël,</a:t>
            </a:r>
            <a:endParaRPr lang="en-GB" sz="105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000" b="1" i="1" baseline="3000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2 </a:t>
            </a: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pour connaître la sagesse et l'instruction, </a:t>
            </a:r>
            <a:endParaRPr lang="en-GB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		pour comprendre les paroles de l'intelligence,</a:t>
            </a:r>
            <a:endParaRPr lang="en-GB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000" b="1" i="1" baseline="3000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				3 </a:t>
            </a: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pour recevoir </a:t>
            </a:r>
            <a:r>
              <a:rPr lang="fr-FR" sz="2000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Times New Roman" panose="02020603050405020304" pitchFamily="18" charset="0"/>
              </a:rPr>
              <a:t>des leçons de bon sens</a:t>
            </a: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						de justice, d'équité et de droiture,</a:t>
            </a:r>
            <a:endParaRPr lang="en-GB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000" b="1" i="1" baseline="3000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				4 </a:t>
            </a: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pour donner du </a:t>
            </a:r>
            <a:r>
              <a:rPr lang="fr-FR" sz="2000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Times New Roman" panose="02020603050405020304" pitchFamily="18" charset="0"/>
              </a:rPr>
              <a:t>discernement</a:t>
            </a: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à ceux qui manquent d’expérience, </a:t>
            </a:r>
          </a:p>
          <a:p>
            <a:pPr marL="0" indent="0">
              <a:buNone/>
            </a:pP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				de la </a:t>
            </a:r>
            <a:r>
              <a:rPr lang="fr-FR" sz="2000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Times New Roman" panose="02020603050405020304" pitchFamily="18" charset="0"/>
              </a:rPr>
              <a:t>connaissance</a:t>
            </a: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et de la </a:t>
            </a:r>
            <a:r>
              <a:rPr lang="fr-FR" sz="2000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Times New Roman" panose="02020603050405020304" pitchFamily="18" charset="0"/>
              </a:rPr>
              <a:t>réflexion</a:t>
            </a: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aux jeunes.</a:t>
            </a:r>
            <a:endParaRPr lang="en-GB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000" b="1" i="1" baseline="3000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				5 </a:t>
            </a: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Que le sage écoute</a:t>
            </a:r>
            <a:r>
              <a:rPr lang="fr-FR" sz="2000" i="1" dirty="0">
                <a:solidFill>
                  <a:srgbClr val="00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et il augmentera son </a:t>
            </a:r>
            <a:r>
              <a:rPr lang="fr-FR" sz="2000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Times New Roman" panose="02020603050405020304" pitchFamily="18" charset="0"/>
              </a:rPr>
              <a:t>savoir</a:t>
            </a: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! </a:t>
            </a:r>
          </a:p>
          <a:p>
            <a:pPr marL="0" indent="0">
              <a:buNone/>
            </a:pP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				Celui qui est intelligent gagnera en </a:t>
            </a:r>
            <a:r>
              <a:rPr lang="fr-FR" sz="2000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Times New Roman" panose="02020603050405020304" pitchFamily="18" charset="0"/>
              </a:rPr>
              <a:t>habileté</a:t>
            </a:r>
            <a:endParaRPr lang="en-GB" sz="1050" dirty="0">
              <a:highlight>
                <a:srgbClr val="FFFF00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000" b="1" i="1" baseline="3000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		6 </a:t>
            </a: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pour comprendre les proverbes et les paraboles, </a:t>
            </a:r>
            <a:endParaRPr lang="en-GB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		les paroles des sages et leurs énigmes.</a:t>
            </a:r>
            <a:endParaRPr lang="en-GB" sz="10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000" b="1" i="1" baseline="3000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7 </a:t>
            </a: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La connaissance commence par la crainte de l'Eternel. </a:t>
            </a:r>
          </a:p>
          <a:p>
            <a:pPr marL="0" indent="0">
              <a:buNone/>
            </a:pP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Il faut être fou pour mépriser la sagesse et l'instruction.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Arc 1">
            <a:extLst>
              <a:ext uri="{FF2B5EF4-FFF2-40B4-BE49-F238E27FC236}">
                <a16:creationId xmlns:a16="http://schemas.microsoft.com/office/drawing/2014/main" xmlns="" id="{98B97F39-8B35-52B2-5550-222A0B6580E6}"/>
              </a:ext>
            </a:extLst>
          </p:cNvPr>
          <p:cNvSpPr/>
          <p:nvPr/>
        </p:nvSpPr>
        <p:spPr>
          <a:xfrm rot="15191749">
            <a:off x="3303005" y="1870299"/>
            <a:ext cx="1086606" cy="1378490"/>
          </a:xfrm>
          <a:prstGeom prst="arc">
            <a:avLst>
              <a:gd name="adj1" fmla="val 12681915"/>
              <a:gd name="adj2" fmla="val 336727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50280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xmlns="" id="{9FAAE84A-8427-60C1-F782-02A680455302}"/>
              </a:ext>
            </a:extLst>
          </p:cNvPr>
          <p:cNvSpPr txBox="1">
            <a:spLocks/>
          </p:cNvSpPr>
          <p:nvPr/>
        </p:nvSpPr>
        <p:spPr>
          <a:xfrm>
            <a:off x="434109" y="214082"/>
            <a:ext cx="11600873" cy="5391412"/>
          </a:xfrm>
          <a:prstGeom prst="rect">
            <a:avLst/>
          </a:prstGeom>
        </p:spPr>
        <p:txBody>
          <a:bodyPr>
            <a:spAutoFit/>
          </a:bodyPr>
          <a:lstStyle>
            <a:lvl1pPr marL="612317" indent="-612317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26686" indent="-510264" algn="l" defTabSz="816422" rtl="0" eaLnBrk="1" latinLnBrk="0" hangingPunct="1">
              <a:spcBef>
                <a:spcPct val="20000"/>
              </a:spcBef>
              <a:buFont typeface="Arial"/>
              <a:buChar char="–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1055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477" indent="-408211" algn="l" defTabSz="816422" rtl="0" eaLnBrk="1" latinLnBrk="0" hangingPunct="1">
              <a:spcBef>
                <a:spcPct val="20000"/>
              </a:spcBef>
              <a:buFont typeface="Arial"/>
              <a:buChar char="–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899" indent="-408211" algn="l" defTabSz="816422" rtl="0" eaLnBrk="1" latinLnBrk="0" hangingPunct="1">
              <a:spcBef>
                <a:spcPct val="20000"/>
              </a:spcBef>
              <a:buFont typeface="Arial"/>
              <a:buChar char="»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321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743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3165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587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816422" rtl="0" eaLnBrk="1" fontAlgn="auto" latinLnBrk="0" hangingPunct="1">
              <a:lnSpc>
                <a:spcPct val="107000"/>
              </a:lnSpc>
              <a:spcBef>
                <a:spcPct val="20000"/>
              </a:spcBef>
              <a:spcAft>
                <a:spcPts val="80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structure de versets 1-7 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81642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Times New Roman" panose="02020603050405020304" pitchFamily="18" charset="0"/>
                <a:cs typeface="+mn-cs"/>
              </a:rPr>
              <a:t>1 Proverbes de Salomon, fils de David, roi d'Israël,</a:t>
            </a:r>
            <a:endParaRPr kumimoji="0" lang="en-GB" sz="10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l" defTabSz="81642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000" b="1" i="1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Times New Roman" panose="02020603050405020304" pitchFamily="18" charset="0"/>
                <a:cs typeface="+mn-cs"/>
              </a:rPr>
              <a:t>2 </a:t>
            </a:r>
            <a:r>
              <a:rPr kumimoji="0" lang="fr-FR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Times New Roman" panose="02020603050405020304" pitchFamily="18" charset="0"/>
                <a:cs typeface="+mn-cs"/>
              </a:rPr>
              <a:t>pour connaître la sagesse et l'instruction, </a:t>
            </a: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l" defTabSz="81642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Times New Roman" panose="02020603050405020304" pitchFamily="18" charset="0"/>
                <a:cs typeface="+mn-cs"/>
              </a:rPr>
              <a:t>		pour comprendre les paroles de l'intelligence,</a:t>
            </a: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l" defTabSz="81642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000" b="1" i="1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Times New Roman" panose="02020603050405020304" pitchFamily="18" charset="0"/>
                <a:cs typeface="+mn-cs"/>
              </a:rPr>
              <a:t>				3 </a:t>
            </a:r>
            <a:r>
              <a:rPr kumimoji="0" lang="fr-FR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Times New Roman" panose="02020603050405020304" pitchFamily="18" charset="0"/>
                <a:cs typeface="+mn-cs"/>
              </a:rPr>
              <a:t>pour recevoir des leçons de bon sens, </a:t>
            </a:r>
          </a:p>
          <a:p>
            <a:pPr marL="0" marR="0" lvl="0" indent="0" algn="l" defTabSz="81642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Times New Roman" panose="02020603050405020304" pitchFamily="18" charset="0"/>
                <a:cs typeface="+mn-cs"/>
              </a:rPr>
              <a:t>						</a:t>
            </a:r>
            <a:r>
              <a:rPr kumimoji="0" lang="fr-FR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Segoe UI" panose="020B0502040204020203" pitchFamily="34" charset="0"/>
                <a:ea typeface="Times New Roman" panose="02020603050405020304" pitchFamily="18" charset="0"/>
                <a:cs typeface="+mn-cs"/>
              </a:rPr>
              <a:t>de justice, d'équité et de droiture</a:t>
            </a:r>
            <a:r>
              <a:rPr kumimoji="0" lang="fr-FR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Times New Roman" panose="02020603050405020304" pitchFamily="18" charset="0"/>
                <a:cs typeface="+mn-cs"/>
              </a:rPr>
              <a:t>,</a:t>
            </a: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l" defTabSz="81642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000" b="1" i="1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Times New Roman" panose="02020603050405020304" pitchFamily="18" charset="0"/>
                <a:cs typeface="+mn-cs"/>
              </a:rPr>
              <a:t>				4 </a:t>
            </a:r>
            <a:r>
              <a:rPr kumimoji="0" lang="fr-FR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Times New Roman" panose="02020603050405020304" pitchFamily="18" charset="0"/>
                <a:cs typeface="+mn-cs"/>
              </a:rPr>
              <a:t>pour donner du discernement à ceux qui manquent d’expérience, </a:t>
            </a:r>
          </a:p>
          <a:p>
            <a:pPr marL="0" marR="0" lvl="0" indent="0" algn="l" defTabSz="81642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Times New Roman" panose="02020603050405020304" pitchFamily="18" charset="0"/>
                <a:cs typeface="+mn-cs"/>
              </a:rPr>
              <a:t>				de la connaissance et de la réflexion aux jeunes.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l" defTabSz="81642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000" b="1" i="1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Times New Roman" panose="02020603050405020304" pitchFamily="18" charset="0"/>
                <a:cs typeface="+mn-cs"/>
              </a:rPr>
              <a:t>				5 </a:t>
            </a:r>
            <a:r>
              <a:rPr kumimoji="0" lang="fr-FR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Times New Roman" panose="02020603050405020304" pitchFamily="18" charset="0"/>
                <a:cs typeface="+mn-cs"/>
              </a:rPr>
              <a:t>Que le sage écoute et il augmentera son savoir ! </a:t>
            </a:r>
          </a:p>
          <a:p>
            <a:pPr marL="0" marR="0" lvl="0" indent="0" algn="l" defTabSz="81642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Times New Roman" panose="02020603050405020304" pitchFamily="18" charset="0"/>
                <a:cs typeface="+mn-cs"/>
              </a:rPr>
              <a:t>				Celui qui est intelligent gagnera en habileté</a:t>
            </a: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l" defTabSz="81642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000" b="1" i="1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Times New Roman" panose="02020603050405020304" pitchFamily="18" charset="0"/>
                <a:cs typeface="+mn-cs"/>
              </a:rPr>
              <a:t>		6 </a:t>
            </a:r>
            <a:r>
              <a:rPr kumimoji="0" lang="fr-FR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Times New Roman" panose="02020603050405020304" pitchFamily="18" charset="0"/>
                <a:cs typeface="+mn-cs"/>
              </a:rPr>
              <a:t>pour comprendre les proverbes et les paraboles, 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l" defTabSz="81642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Times New Roman" panose="02020603050405020304" pitchFamily="18" charset="0"/>
                <a:cs typeface="+mn-cs"/>
              </a:rPr>
              <a:t>		les paroles des sages et leurs énigmes.</a:t>
            </a: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l" defTabSz="81642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000" b="1" i="1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Times New Roman" panose="02020603050405020304" pitchFamily="18" charset="0"/>
                <a:cs typeface="+mn-cs"/>
              </a:rPr>
              <a:t>7 </a:t>
            </a:r>
            <a:r>
              <a:rPr kumimoji="0" lang="fr-FR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Times New Roman" panose="02020603050405020304" pitchFamily="18" charset="0"/>
                <a:cs typeface="+mn-cs"/>
              </a:rPr>
              <a:t>La connaissance commence par la crainte de l'Eternel. </a:t>
            </a:r>
          </a:p>
          <a:p>
            <a:pPr marL="0" marR="0" lvl="0" indent="0" algn="l" defTabSz="81642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Times New Roman" panose="02020603050405020304" pitchFamily="18" charset="0"/>
                <a:cs typeface="+mn-cs"/>
              </a:rPr>
              <a:t>Il faut être fou pour mépriser la sagesse et l'instruction.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2" name="Arc 1">
            <a:extLst>
              <a:ext uri="{FF2B5EF4-FFF2-40B4-BE49-F238E27FC236}">
                <a16:creationId xmlns:a16="http://schemas.microsoft.com/office/drawing/2014/main" xmlns="" id="{98B97F39-8B35-52B2-5550-222A0B6580E6}"/>
              </a:ext>
            </a:extLst>
          </p:cNvPr>
          <p:cNvSpPr/>
          <p:nvPr/>
        </p:nvSpPr>
        <p:spPr>
          <a:xfrm rot="16200000">
            <a:off x="7002522" y="398519"/>
            <a:ext cx="517236" cy="4042816"/>
          </a:xfrm>
          <a:prstGeom prst="arc">
            <a:avLst>
              <a:gd name="adj1" fmla="val 12681915"/>
              <a:gd name="adj2" fmla="val 12237984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B71E42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48581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502512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xmlns="" id="{9FAAE84A-8427-60C1-F782-02A680455302}"/>
              </a:ext>
            </a:extLst>
          </p:cNvPr>
          <p:cNvSpPr txBox="1">
            <a:spLocks/>
          </p:cNvSpPr>
          <p:nvPr/>
        </p:nvSpPr>
        <p:spPr>
          <a:xfrm>
            <a:off x="3454398" y="1850485"/>
            <a:ext cx="2789383" cy="1889748"/>
          </a:xfrm>
          <a:prstGeom prst="rect">
            <a:avLst/>
          </a:prstGeom>
        </p:spPr>
        <p:txBody>
          <a:bodyPr wrap="square">
            <a:spAutoFit/>
          </a:bodyPr>
          <a:lstStyle>
            <a:lvl1pPr marL="612317" indent="-612317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26686" indent="-510264" algn="l" defTabSz="816422" rtl="0" eaLnBrk="1" latinLnBrk="0" hangingPunct="1">
              <a:spcBef>
                <a:spcPct val="20000"/>
              </a:spcBef>
              <a:buFont typeface="Arial"/>
              <a:buChar char="–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1055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477" indent="-408211" algn="l" defTabSz="816422" rtl="0" eaLnBrk="1" latinLnBrk="0" hangingPunct="1">
              <a:spcBef>
                <a:spcPct val="20000"/>
              </a:spcBef>
              <a:buFont typeface="Arial"/>
              <a:buChar char="–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899" indent="-408211" algn="l" defTabSz="816422" rtl="0" eaLnBrk="1" latinLnBrk="0" hangingPunct="1">
              <a:spcBef>
                <a:spcPct val="20000"/>
              </a:spcBef>
              <a:buFont typeface="Arial"/>
              <a:buChar char="»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321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743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3165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587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4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Sagesse</a:t>
            </a:r>
          </a:p>
          <a:p>
            <a:pPr marL="0" indent="0">
              <a:buNone/>
            </a:pPr>
            <a:r>
              <a:rPr lang="en-GB" sz="32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(Sagesse </a:t>
            </a:r>
          </a:p>
          <a:p>
            <a:pPr marL="0" indent="0">
              <a:buNone/>
            </a:pPr>
            <a:r>
              <a:rPr lang="en-GB" sz="32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et folie)</a:t>
            </a:r>
            <a:endParaRPr lang="en-GB" sz="3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xmlns="" id="{0E0825AF-FDDA-17EB-CBA8-2D711DBE218C}"/>
              </a:ext>
            </a:extLst>
          </p:cNvPr>
          <p:cNvSpPr/>
          <p:nvPr/>
        </p:nvSpPr>
        <p:spPr>
          <a:xfrm>
            <a:off x="5611091" y="1177535"/>
            <a:ext cx="3011054" cy="2752437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xmlns="" id="{E58C8630-7456-3A9A-E78F-806DE4AD06EE}"/>
              </a:ext>
            </a:extLst>
          </p:cNvPr>
          <p:cNvSpPr/>
          <p:nvPr/>
        </p:nvSpPr>
        <p:spPr>
          <a:xfrm>
            <a:off x="3029527" y="246434"/>
            <a:ext cx="5772727" cy="4695022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D3FA96D0-7E7D-E592-1EE4-641818F58DC1}"/>
              </a:ext>
            </a:extLst>
          </p:cNvPr>
          <p:cNvSpPr txBox="1">
            <a:spLocks/>
          </p:cNvSpPr>
          <p:nvPr/>
        </p:nvSpPr>
        <p:spPr>
          <a:xfrm>
            <a:off x="5911273" y="1850485"/>
            <a:ext cx="2738581" cy="137268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612317" indent="-612317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26686" indent="-510264" algn="l" defTabSz="816422" rtl="0" eaLnBrk="1" latinLnBrk="0" hangingPunct="1">
              <a:spcBef>
                <a:spcPct val="20000"/>
              </a:spcBef>
              <a:buFont typeface="Arial"/>
              <a:buChar char="–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1055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477" indent="-408211" algn="l" defTabSz="816422" rtl="0" eaLnBrk="1" latinLnBrk="0" hangingPunct="1">
              <a:spcBef>
                <a:spcPct val="20000"/>
              </a:spcBef>
              <a:buFont typeface="Arial"/>
              <a:buChar char="–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899" indent="-408211" algn="l" defTabSz="816422" rtl="0" eaLnBrk="1" latinLnBrk="0" hangingPunct="1">
              <a:spcBef>
                <a:spcPct val="20000"/>
              </a:spcBef>
              <a:buFont typeface="Arial"/>
              <a:buChar char="»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321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743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3165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587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4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Justice </a:t>
            </a:r>
          </a:p>
          <a:p>
            <a:pPr marL="0" indent="0" algn="ctr">
              <a:buNone/>
            </a:pPr>
            <a:r>
              <a:rPr lang="en-GB" sz="36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(</a:t>
            </a:r>
            <a:r>
              <a:rPr lang="en-GB" sz="32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Bien et </a:t>
            </a:r>
            <a:r>
              <a:rPr lang="en-GB" sz="32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Mal</a:t>
            </a:r>
            <a:r>
              <a:rPr lang="en-GB" sz="36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GB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3301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96656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xmlns="" id="{9FAAE84A-8427-60C1-F782-02A680455302}"/>
              </a:ext>
            </a:extLst>
          </p:cNvPr>
          <p:cNvSpPr txBox="1">
            <a:spLocks/>
          </p:cNvSpPr>
          <p:nvPr/>
        </p:nvSpPr>
        <p:spPr>
          <a:xfrm>
            <a:off x="434109" y="214082"/>
            <a:ext cx="11600873" cy="4894417"/>
          </a:xfrm>
          <a:prstGeom prst="rect">
            <a:avLst/>
          </a:prstGeom>
        </p:spPr>
        <p:txBody>
          <a:bodyPr>
            <a:spAutoFit/>
          </a:bodyPr>
          <a:lstStyle>
            <a:lvl1pPr marL="612317" indent="-612317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26686" indent="-510264" algn="l" defTabSz="816422" rtl="0" eaLnBrk="1" latinLnBrk="0" hangingPunct="1">
              <a:spcBef>
                <a:spcPct val="20000"/>
              </a:spcBef>
              <a:buFont typeface="Arial"/>
              <a:buChar char="–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1055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477" indent="-408211" algn="l" defTabSz="816422" rtl="0" eaLnBrk="1" latinLnBrk="0" hangingPunct="1">
              <a:spcBef>
                <a:spcPct val="20000"/>
              </a:spcBef>
              <a:buFont typeface="Arial"/>
              <a:buChar char="–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899" indent="-408211" algn="l" defTabSz="816422" rtl="0" eaLnBrk="1" latinLnBrk="0" hangingPunct="1">
              <a:spcBef>
                <a:spcPct val="20000"/>
              </a:spcBef>
              <a:buFont typeface="Arial"/>
              <a:buChar char="»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321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743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3165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587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sz="48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Proverbes Discussion</a:t>
            </a:r>
          </a:p>
          <a:p>
            <a:pPr marL="0" indent="0">
              <a:buNone/>
            </a:pPr>
            <a:r>
              <a:rPr lang="fr-FR" sz="4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4.7 Voici le commencement de la sagesse : acquiers la sagesse et avec tout ce que tu possèdes acquiers l'intelligence.</a:t>
            </a:r>
            <a:endParaRPr lang="en-GB" sz="40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4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4.11 Je t'enseigne la voie de la sagesse, je te conduis dans les sentiers de la droiture.</a:t>
            </a:r>
            <a:endParaRPr lang="en-GB" sz="4000" dirty="0">
              <a:effectLst/>
              <a:ea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4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4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227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2319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71400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xmlns="" id="{9FAAE84A-8427-60C1-F782-02A680455302}"/>
              </a:ext>
            </a:extLst>
          </p:cNvPr>
          <p:cNvSpPr txBox="1">
            <a:spLocks/>
          </p:cNvSpPr>
          <p:nvPr/>
        </p:nvSpPr>
        <p:spPr>
          <a:xfrm>
            <a:off x="434109" y="214082"/>
            <a:ext cx="11600873" cy="4832092"/>
          </a:xfrm>
          <a:prstGeom prst="rect">
            <a:avLst/>
          </a:prstGeom>
        </p:spPr>
        <p:txBody>
          <a:bodyPr>
            <a:spAutoFit/>
          </a:bodyPr>
          <a:lstStyle>
            <a:lvl1pPr marL="612317" indent="-612317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26686" indent="-510264" algn="l" defTabSz="816422" rtl="0" eaLnBrk="1" latinLnBrk="0" hangingPunct="1">
              <a:spcBef>
                <a:spcPct val="20000"/>
              </a:spcBef>
              <a:buFont typeface="Arial"/>
              <a:buChar char="–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1055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477" indent="-408211" algn="l" defTabSz="816422" rtl="0" eaLnBrk="1" latinLnBrk="0" hangingPunct="1">
              <a:spcBef>
                <a:spcPct val="20000"/>
              </a:spcBef>
              <a:buFont typeface="Arial"/>
              <a:buChar char="–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899" indent="-408211" algn="l" defTabSz="816422" rtl="0" eaLnBrk="1" latinLnBrk="0" hangingPunct="1">
              <a:spcBef>
                <a:spcPct val="20000"/>
              </a:spcBef>
              <a:buFont typeface="Arial"/>
              <a:buChar char="»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321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743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3165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587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000" b="1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 Proverbes de Salomon, fils de David, roi d'Israël,</a:t>
            </a:r>
            <a:endParaRPr lang="en-GB" sz="105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000" b="1" i="1" baseline="3000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2 </a:t>
            </a: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pour connaître la sagesse et l'instruction, </a:t>
            </a:r>
            <a:endParaRPr lang="en-GB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pour comprendre les paroles de l'intelligence,</a:t>
            </a:r>
            <a:endParaRPr lang="en-GB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000" b="1" i="1" baseline="3000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3 </a:t>
            </a: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pour recevoir des leçons de bon sens, </a:t>
            </a:r>
          </a:p>
          <a:p>
            <a:pPr marL="0" indent="0">
              <a:buNone/>
            </a:pP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de justice, d'équité et de droiture,</a:t>
            </a:r>
            <a:endParaRPr lang="en-GB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000" b="1" i="1" baseline="3000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4 </a:t>
            </a: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pour donner du discernement à ceux qui manquent d’expérience, </a:t>
            </a:r>
          </a:p>
          <a:p>
            <a:pPr marL="0" indent="0">
              <a:buNone/>
            </a:pP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de la connaissance et de la réflexion aux jeunes.</a:t>
            </a:r>
            <a:endParaRPr lang="en-GB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000" b="1" i="1" baseline="3000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5 </a:t>
            </a: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Que le sage écoute</a:t>
            </a:r>
            <a:r>
              <a:rPr lang="fr-FR" sz="2000" i="1" dirty="0">
                <a:solidFill>
                  <a:srgbClr val="00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et il augmentera son savoir ! </a:t>
            </a:r>
          </a:p>
          <a:p>
            <a:pPr marL="0" indent="0">
              <a:buNone/>
            </a:pP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Celui qui est intelligent gagnera en habileté</a:t>
            </a:r>
            <a:endParaRPr lang="en-GB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000" b="1" i="1" baseline="3000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6 </a:t>
            </a: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pour comprendre les proverbes et les paraboles, </a:t>
            </a:r>
            <a:endParaRPr lang="en-GB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les paroles des sages et leurs énigmes.</a:t>
            </a:r>
            <a:endParaRPr lang="en-GB" sz="10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000" b="1" i="1" baseline="3000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7 </a:t>
            </a: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La connaissance commence par la crainte de l'Eternel. </a:t>
            </a:r>
          </a:p>
          <a:p>
            <a:pPr marL="0" indent="0">
              <a:buNone/>
            </a:pPr>
            <a:r>
              <a:rPr lang="fr-FR" sz="20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Il faut être fou pour mépriser la sagesse et l'instruction.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75148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9B8A331-254F-4274-A713-C54A4E5EFB14}"/>
              </a:ext>
            </a:extLst>
          </p:cNvPr>
          <p:cNvSpPr txBox="1">
            <a:spLocks/>
          </p:cNvSpPr>
          <p:nvPr/>
        </p:nvSpPr>
        <p:spPr>
          <a:xfrm>
            <a:off x="1887220" y="118516"/>
            <a:ext cx="10238961" cy="3064967"/>
          </a:xfrm>
          <a:prstGeom prst="rect">
            <a:avLst/>
          </a:prstGeom>
        </p:spPr>
        <p:txBody>
          <a:bodyPr/>
          <a:lstStyle>
            <a:lvl1pPr marL="612317" indent="-612317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26686" indent="-510264" algn="l" defTabSz="816422" rtl="0" eaLnBrk="1" latinLnBrk="0" hangingPunct="1">
              <a:spcBef>
                <a:spcPct val="20000"/>
              </a:spcBef>
              <a:buFont typeface="Arial"/>
              <a:buChar char="–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1055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477" indent="-408211" algn="l" defTabSz="816422" rtl="0" eaLnBrk="1" latinLnBrk="0" hangingPunct="1">
              <a:spcBef>
                <a:spcPct val="20000"/>
              </a:spcBef>
              <a:buFont typeface="Arial"/>
              <a:buChar char="–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899" indent="-408211" algn="l" defTabSz="816422" rtl="0" eaLnBrk="1" latinLnBrk="0" hangingPunct="1">
              <a:spcBef>
                <a:spcPct val="20000"/>
              </a:spcBef>
              <a:buFont typeface="Arial"/>
              <a:buChar char="»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321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743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3165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587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AU" sz="5400" b="1" dirty="0">
              <a:latin typeface="Compita Medium" pitchFamily="2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AD40EDB1-997C-4185-AB94-DC9C210DCF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2028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61093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xmlns="" id="{9FAAE84A-8427-60C1-F782-02A680455302}"/>
              </a:ext>
            </a:extLst>
          </p:cNvPr>
          <p:cNvSpPr txBox="1">
            <a:spLocks/>
          </p:cNvSpPr>
          <p:nvPr/>
        </p:nvSpPr>
        <p:spPr>
          <a:xfrm>
            <a:off x="434109" y="214082"/>
            <a:ext cx="11600873" cy="3625608"/>
          </a:xfrm>
          <a:prstGeom prst="rect">
            <a:avLst/>
          </a:prstGeom>
        </p:spPr>
        <p:txBody>
          <a:bodyPr>
            <a:spAutoFit/>
          </a:bodyPr>
          <a:lstStyle>
            <a:lvl1pPr marL="612317" indent="-612317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26686" indent="-510264" algn="l" defTabSz="816422" rtl="0" eaLnBrk="1" latinLnBrk="0" hangingPunct="1">
              <a:spcBef>
                <a:spcPct val="20000"/>
              </a:spcBef>
              <a:buFont typeface="Arial"/>
              <a:buChar char="–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1055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477" indent="-408211" algn="l" defTabSz="816422" rtl="0" eaLnBrk="1" latinLnBrk="0" hangingPunct="1">
              <a:spcBef>
                <a:spcPct val="20000"/>
              </a:spcBef>
              <a:buFont typeface="Arial"/>
              <a:buChar char="–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899" indent="-408211" algn="l" defTabSz="816422" rtl="0" eaLnBrk="1" latinLnBrk="0" hangingPunct="1">
              <a:spcBef>
                <a:spcPct val="20000"/>
              </a:spcBef>
              <a:buFont typeface="Arial"/>
              <a:buChar char="»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321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743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3165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587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81642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Times New Roman" panose="02020603050405020304" pitchFamily="18" charset="0"/>
                <a:cs typeface="+mn-cs"/>
              </a:rPr>
              <a:t>Gen 12.1-3 	</a:t>
            </a:r>
            <a:r>
              <a:rPr lang="fr-FR" sz="2800" b="0" i="0" dirty="0">
                <a:solidFill>
                  <a:srgbClr val="000000"/>
                </a:solidFill>
                <a:effectLst/>
              </a:rPr>
              <a:t>L'Eternel dit à Abram: «Quitte ton pays, ta patrie et ta famille et va dans le pays que je te montrerai. </a:t>
            </a:r>
            <a:r>
              <a:rPr lang="fr-FR" sz="2800" b="1" i="0" baseline="30000" dirty="0">
                <a:solidFill>
                  <a:srgbClr val="000000"/>
                </a:solidFill>
                <a:effectLst/>
              </a:rPr>
              <a:t>2 </a:t>
            </a:r>
            <a:r>
              <a:rPr lang="fr-FR" sz="2800" b="0" i="0" dirty="0">
                <a:solidFill>
                  <a:srgbClr val="000000"/>
                </a:solidFill>
                <a:effectLst/>
              </a:rPr>
              <a:t>Je ferai de toi une grande nation, je te bénirai, je rendrai ton nom grand et tu seras une source de bénédiction. </a:t>
            </a:r>
            <a:r>
              <a:rPr lang="fr-FR" sz="2800" b="1" i="0" baseline="30000" dirty="0">
                <a:solidFill>
                  <a:srgbClr val="000000"/>
                </a:solidFill>
                <a:effectLst/>
              </a:rPr>
              <a:t>3 </a:t>
            </a:r>
            <a:r>
              <a:rPr lang="fr-FR" sz="2800" b="0" i="0" dirty="0">
                <a:solidFill>
                  <a:srgbClr val="000000"/>
                </a:solidFill>
                <a:effectLst/>
              </a:rPr>
              <a:t>Je bénirai ceux qui te béniront et je maudirai ceux qui te maudiront, et toutes les familles de la terre seront bénies en toi.»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Times New Roman" panose="02020603050405020304" pitchFamily="18" charset="0"/>
              <a:cs typeface="+mn-cs"/>
            </a:endParaRPr>
          </a:p>
          <a:p>
            <a:pPr marL="0" indent="0">
              <a:buNone/>
            </a:pPr>
            <a:r>
              <a:rPr lang="fr-FR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 Sam 7.13-14 	</a:t>
            </a:r>
            <a:r>
              <a:rPr lang="fr-FR" sz="2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je ferai surgir après toi ton descendant, celui qui sera issu de toi, et j'affermirai son règne. </a:t>
            </a:r>
            <a:r>
              <a:rPr lang="fr-FR" sz="2800" b="1" baseline="30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13 </a:t>
            </a:r>
            <a:r>
              <a:rPr lang="fr-FR" sz="2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Ce sera lui qui construira une maison en l’honneur de mon nom, et j'affermirai pour toujours le trône de son royaume. 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9143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4054" y="2598779"/>
            <a:ext cx="2451637" cy="1483638"/>
          </a:xfrm>
        </p:spPr>
        <p:txBody>
          <a:bodyPr>
            <a:normAutofit/>
          </a:bodyPr>
          <a:lstStyle/>
          <a:p>
            <a:r>
              <a:rPr lang="en-US" sz="4000" dirty="0" err="1"/>
              <a:t>Ancien</a:t>
            </a:r>
            <a:r>
              <a:rPr lang="en-US" sz="4000" dirty="0"/>
              <a:t> Testament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8819174" y="2457215"/>
            <a:ext cx="2525375" cy="15979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Nouveau Testament</a:t>
            </a:r>
          </a:p>
        </p:txBody>
      </p:sp>
      <p:cxnSp>
        <p:nvCxnSpPr>
          <p:cNvPr id="8" name="Straight Connector 7"/>
          <p:cNvCxnSpPr>
            <a:cxnSpLocks/>
          </p:cNvCxnSpPr>
          <p:nvPr/>
        </p:nvCxnSpPr>
        <p:spPr>
          <a:xfrm flipH="1" flipV="1">
            <a:off x="295164" y="988707"/>
            <a:ext cx="5347836" cy="193040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/>
        </p:nvCxnSpPr>
        <p:spPr>
          <a:xfrm flipH="1">
            <a:off x="481691" y="3429000"/>
            <a:ext cx="5130800" cy="2161773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0133853C-DDFD-4B25-BC09-C56EBFD5AD09}"/>
              </a:ext>
            </a:extLst>
          </p:cNvPr>
          <p:cNvCxnSpPr>
            <a:cxnSpLocks/>
          </p:cNvCxnSpPr>
          <p:nvPr/>
        </p:nvCxnSpPr>
        <p:spPr>
          <a:xfrm flipH="1">
            <a:off x="6670196" y="792480"/>
            <a:ext cx="5029478" cy="2126627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xmlns="" id="{4C4D796F-11D8-4C6E-9469-C3114783ABF3}"/>
              </a:ext>
            </a:extLst>
          </p:cNvPr>
          <p:cNvCxnSpPr>
            <a:cxnSpLocks/>
          </p:cNvCxnSpPr>
          <p:nvPr/>
        </p:nvCxnSpPr>
        <p:spPr>
          <a:xfrm flipH="1" flipV="1">
            <a:off x="6670195" y="3429001"/>
            <a:ext cx="5040114" cy="1904999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Group 25">
            <a:extLst>
              <a:ext uri="{FF2B5EF4-FFF2-40B4-BE49-F238E27FC236}">
                <a16:creationId xmlns:a16="http://schemas.microsoft.com/office/drawing/2014/main" xmlns="" id="{E26E0D7F-DDA7-4754-926C-42E2E4E711DF}"/>
              </a:ext>
            </a:extLst>
          </p:cNvPr>
          <p:cNvGrpSpPr/>
          <p:nvPr/>
        </p:nvGrpSpPr>
        <p:grpSpPr>
          <a:xfrm>
            <a:off x="5861856" y="2890789"/>
            <a:ext cx="589483" cy="730789"/>
            <a:chOff x="2944368" y="4639734"/>
            <a:chExt cx="342669" cy="535770"/>
          </a:xfrm>
        </p:grpSpPr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xmlns="" id="{83C84684-DE0D-4AEE-AFCA-BF674ABFB51A}"/>
                </a:ext>
              </a:extLst>
            </p:cNvPr>
            <p:cNvCxnSpPr/>
            <p:nvPr/>
          </p:nvCxnSpPr>
          <p:spPr>
            <a:xfrm flipH="1">
              <a:off x="3115702" y="4639734"/>
              <a:ext cx="1571" cy="535770"/>
            </a:xfrm>
            <a:prstGeom prst="line">
              <a:avLst/>
            </a:prstGeom>
            <a:ln w="635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xmlns="" id="{A58A5F9A-027B-4A3A-9C87-A12DBB2A3662}"/>
                </a:ext>
              </a:extLst>
            </p:cNvPr>
            <p:cNvCxnSpPr/>
            <p:nvPr/>
          </p:nvCxnSpPr>
          <p:spPr>
            <a:xfrm flipH="1">
              <a:off x="2944368" y="4786655"/>
              <a:ext cx="342669" cy="4801"/>
            </a:xfrm>
            <a:prstGeom prst="line">
              <a:avLst/>
            </a:prstGeom>
            <a:ln w="635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Subtitle 2">
            <a:extLst>
              <a:ext uri="{FF2B5EF4-FFF2-40B4-BE49-F238E27FC236}">
                <a16:creationId xmlns:a16="http://schemas.microsoft.com/office/drawing/2014/main" xmlns="" id="{93091F74-57A5-4FBF-1F18-45C842A056DE}"/>
              </a:ext>
            </a:extLst>
          </p:cNvPr>
          <p:cNvSpPr txBox="1">
            <a:spLocks/>
          </p:cNvSpPr>
          <p:nvPr/>
        </p:nvSpPr>
        <p:spPr>
          <a:xfrm>
            <a:off x="3795691" y="246888"/>
            <a:ext cx="4526696" cy="14836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b="1" dirty="0" err="1"/>
              <a:t>Théologie</a:t>
            </a:r>
            <a:r>
              <a:rPr lang="en-US" sz="4400" b="1" dirty="0"/>
              <a:t> </a:t>
            </a:r>
            <a:r>
              <a:rPr lang="en-US" sz="4400" b="1" dirty="0" err="1"/>
              <a:t>Biblique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362199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20042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9B8A331-254F-4274-A713-C54A4E5EFB14}"/>
              </a:ext>
            </a:extLst>
          </p:cNvPr>
          <p:cNvSpPr txBox="1">
            <a:spLocks/>
          </p:cNvSpPr>
          <p:nvPr/>
        </p:nvSpPr>
        <p:spPr>
          <a:xfrm>
            <a:off x="443345" y="207239"/>
            <a:ext cx="11600873" cy="3582519"/>
          </a:xfrm>
          <a:prstGeom prst="rect">
            <a:avLst/>
          </a:prstGeom>
        </p:spPr>
        <p:txBody>
          <a:bodyPr>
            <a:spAutoFit/>
          </a:bodyPr>
          <a:lstStyle>
            <a:lvl1pPr marL="612317" indent="-612317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26686" indent="-510264" algn="l" defTabSz="816422" rtl="0" eaLnBrk="1" latinLnBrk="0" hangingPunct="1">
              <a:spcBef>
                <a:spcPct val="20000"/>
              </a:spcBef>
              <a:buFont typeface="Arial"/>
              <a:buChar char="–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1055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477" indent="-408211" algn="l" defTabSz="816422" rtl="0" eaLnBrk="1" latinLnBrk="0" hangingPunct="1">
              <a:spcBef>
                <a:spcPct val="20000"/>
              </a:spcBef>
              <a:buFont typeface="Arial"/>
              <a:buChar char="–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899" indent="-408211" algn="l" defTabSz="816422" rtl="0" eaLnBrk="1" latinLnBrk="0" hangingPunct="1">
              <a:spcBef>
                <a:spcPct val="20000"/>
              </a:spcBef>
              <a:buFont typeface="Arial"/>
              <a:buChar char="»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321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743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3165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587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5400" b="1" i="1" baseline="3000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7 </a:t>
            </a:r>
            <a:r>
              <a:rPr lang="fr-FR" sz="54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La connaissance commence par la crainte de l'Eternel. </a:t>
            </a:r>
          </a:p>
          <a:p>
            <a:pPr marL="0" indent="0">
              <a:buNone/>
            </a:pPr>
            <a:r>
              <a:rPr lang="fr-FR" sz="5400" i="1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Il faut être fou pour mépriser la sagesse et l'instruction.</a:t>
            </a:r>
            <a:endParaRPr lang="en-GB" sz="4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380380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Kit Panneau Cédez le passage - Direct Signalétique">
            <a:extLst>
              <a:ext uri="{FF2B5EF4-FFF2-40B4-BE49-F238E27FC236}">
                <a16:creationId xmlns:a16="http://schemas.microsoft.com/office/drawing/2014/main" xmlns="" id="{51C0EAF7-C28C-E916-63A7-9A3D267A51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8938" y="271463"/>
            <a:ext cx="5700712" cy="5700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35165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37285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9B8A331-254F-4274-A713-C54A4E5EFB14}"/>
              </a:ext>
            </a:extLst>
          </p:cNvPr>
          <p:cNvSpPr txBox="1">
            <a:spLocks/>
          </p:cNvSpPr>
          <p:nvPr/>
        </p:nvSpPr>
        <p:spPr>
          <a:xfrm>
            <a:off x="443345" y="207239"/>
            <a:ext cx="11600873" cy="3798540"/>
          </a:xfrm>
          <a:prstGeom prst="rect">
            <a:avLst/>
          </a:prstGeom>
        </p:spPr>
        <p:txBody>
          <a:bodyPr>
            <a:spAutoFit/>
          </a:bodyPr>
          <a:lstStyle>
            <a:lvl1pPr marL="612317" indent="-612317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26686" indent="-510264" algn="l" defTabSz="816422" rtl="0" eaLnBrk="1" latinLnBrk="0" hangingPunct="1">
              <a:spcBef>
                <a:spcPct val="20000"/>
              </a:spcBef>
              <a:buFont typeface="Arial"/>
              <a:buChar char="–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1055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477" indent="-408211" algn="l" defTabSz="816422" rtl="0" eaLnBrk="1" latinLnBrk="0" hangingPunct="1">
              <a:spcBef>
                <a:spcPct val="20000"/>
              </a:spcBef>
              <a:buFont typeface="Arial"/>
              <a:buChar char="–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899" indent="-408211" algn="l" defTabSz="816422" rtl="0" eaLnBrk="1" latinLnBrk="0" hangingPunct="1">
              <a:spcBef>
                <a:spcPct val="20000"/>
              </a:spcBef>
              <a:buFont typeface="Arial"/>
              <a:buChar char="»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321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743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3165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587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1.23 		Revenez pour écouter mes reproches ! Je veux déverser mon 			Esprit sur vous, je veux vous faire connaître mes paroles.</a:t>
            </a:r>
            <a:endParaRPr lang="en-GB" sz="28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1.25, 27 	puisque vous négligez tous mes conseils et n'acceptez pas mes 		reproches, </a:t>
            </a:r>
            <a:r>
              <a:rPr lang="fr-FR" sz="2800" b="1" baseline="30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27 </a:t>
            </a:r>
            <a:r>
              <a:rPr lang="fr-FR" sz="2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quand la terreur fondra sur vous comme une 			tempête et que le malheur vous enveloppera comme un tourbillon,</a:t>
            </a:r>
            <a:endParaRPr lang="en-GB" sz="28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1.33 		En revanche, celui qui m'écoute habitera en sécurité. Il vivra 			tranquille et n’aura à redouter aucun mal.»</a:t>
            </a:r>
            <a:endParaRPr lang="en-GB" sz="2800" dirty="0">
              <a:effectLst/>
              <a:ea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788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amed Drivers, Additional Drivers And Who Can Actually Drive Your Car? |  Chill">
            <a:extLst>
              <a:ext uri="{FF2B5EF4-FFF2-40B4-BE49-F238E27FC236}">
                <a16:creationId xmlns:a16="http://schemas.microsoft.com/office/drawing/2014/main" xmlns="" id="{980BB3D5-0D0E-BA04-CFB2-116EE83AFD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418" y="24590"/>
            <a:ext cx="10206182" cy="6808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85261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9B8A331-254F-4274-A713-C54A4E5EFB14}"/>
              </a:ext>
            </a:extLst>
          </p:cNvPr>
          <p:cNvSpPr txBox="1">
            <a:spLocks/>
          </p:cNvSpPr>
          <p:nvPr/>
        </p:nvSpPr>
        <p:spPr>
          <a:xfrm>
            <a:off x="443345" y="207239"/>
            <a:ext cx="11600873" cy="3622274"/>
          </a:xfrm>
          <a:prstGeom prst="rect">
            <a:avLst/>
          </a:prstGeom>
        </p:spPr>
        <p:txBody>
          <a:bodyPr>
            <a:spAutoFit/>
          </a:bodyPr>
          <a:lstStyle>
            <a:lvl1pPr marL="612317" indent="-612317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26686" indent="-510264" algn="l" defTabSz="816422" rtl="0" eaLnBrk="1" latinLnBrk="0" hangingPunct="1">
              <a:spcBef>
                <a:spcPct val="20000"/>
              </a:spcBef>
              <a:buFont typeface="Arial"/>
              <a:buChar char="–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1055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477" indent="-408211" algn="l" defTabSz="816422" rtl="0" eaLnBrk="1" latinLnBrk="0" hangingPunct="1">
              <a:spcBef>
                <a:spcPct val="20000"/>
              </a:spcBef>
              <a:buFont typeface="Arial"/>
              <a:buChar char="–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899" indent="-408211" algn="l" defTabSz="816422" rtl="0" eaLnBrk="1" latinLnBrk="0" hangingPunct="1">
              <a:spcBef>
                <a:spcPct val="20000"/>
              </a:spcBef>
              <a:buFont typeface="Arial"/>
              <a:buChar char="»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321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743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3165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587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3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Luc 2.40 		</a:t>
            </a:r>
            <a:r>
              <a:rPr lang="fr-FR" sz="3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Or l'enfant grandissait et se fortifiait [en esprit]. Il était 			rempli de sagesse et la grâce de Dieu était sur lui.</a:t>
            </a:r>
            <a:endParaRPr lang="en-GB" sz="3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3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Luc 2.52 		</a:t>
            </a:r>
            <a:r>
              <a:rPr lang="fr-FR" sz="3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Jésus grandissait en sagesse, en taille et en grâce 				devant Dieu et devant les hommes.</a:t>
            </a:r>
            <a:endParaRPr lang="en-GB" sz="3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3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Marc 4.9 </a:t>
            </a:r>
            <a:r>
              <a:rPr lang="fr-FR" sz="3200" b="1" baseline="300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fr-FR" sz="3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Puis il dit : « Que celui qui a des oreilles pour 				entendre entende.»</a:t>
            </a:r>
            <a:endParaRPr lang="en-GB" sz="3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291170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9705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Even minor stress can impact long-term health, study warns">
            <a:extLst>
              <a:ext uri="{FF2B5EF4-FFF2-40B4-BE49-F238E27FC236}">
                <a16:creationId xmlns:a16="http://schemas.microsoft.com/office/drawing/2014/main" xmlns="" id="{FE81BAFA-5456-2C0D-9BED-D0BF936DB3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054" y="29082"/>
            <a:ext cx="10233891" cy="6828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14947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9974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xmlns="" id="{9FAAE84A-8427-60C1-F782-02A680455302}"/>
              </a:ext>
            </a:extLst>
          </p:cNvPr>
          <p:cNvSpPr txBox="1">
            <a:spLocks/>
          </p:cNvSpPr>
          <p:nvPr/>
        </p:nvSpPr>
        <p:spPr>
          <a:xfrm>
            <a:off x="434109" y="214082"/>
            <a:ext cx="11600873" cy="2006511"/>
          </a:xfrm>
          <a:prstGeom prst="rect">
            <a:avLst/>
          </a:prstGeom>
        </p:spPr>
        <p:txBody>
          <a:bodyPr>
            <a:spAutoFit/>
          </a:bodyPr>
          <a:lstStyle>
            <a:lvl1pPr marL="612317" indent="-612317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26686" indent="-510264" algn="l" defTabSz="816422" rtl="0" eaLnBrk="1" latinLnBrk="0" hangingPunct="1">
              <a:spcBef>
                <a:spcPct val="20000"/>
              </a:spcBef>
              <a:buFont typeface="Arial"/>
              <a:buChar char="–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1055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477" indent="-408211" algn="l" defTabSz="816422" rtl="0" eaLnBrk="1" latinLnBrk="0" hangingPunct="1">
              <a:spcBef>
                <a:spcPct val="20000"/>
              </a:spcBef>
              <a:buFont typeface="Arial"/>
              <a:buChar char="–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899" indent="-408211" algn="l" defTabSz="816422" rtl="0" eaLnBrk="1" latinLnBrk="0" hangingPunct="1">
              <a:spcBef>
                <a:spcPct val="20000"/>
              </a:spcBef>
              <a:buFont typeface="Arial"/>
              <a:buChar char="»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321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743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3165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587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4.5 	</a:t>
            </a:r>
            <a:r>
              <a:rPr lang="fr-FR" sz="360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Acquiers la sagesse, acquiers l'intelligence !</a:t>
            </a:r>
            <a:endParaRPr lang="en-GB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360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16.16 Acquérir la sagesse vaut bien mieux que l'or, 			acquérir l'intelligence est préférable à l'argent.</a:t>
            </a:r>
            <a:endParaRPr lang="en-GB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99847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émi Berchet - Spotlight on a Mountain Runner • Ultimate France">
            <a:extLst>
              <a:ext uri="{FF2B5EF4-FFF2-40B4-BE49-F238E27FC236}">
                <a16:creationId xmlns:a16="http://schemas.microsoft.com/office/drawing/2014/main" xmlns="" id="{AD769115-52A5-1445-9CDE-368C0F89634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436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9B8A331-254F-4274-A713-C54A4E5EFB14}"/>
              </a:ext>
            </a:extLst>
          </p:cNvPr>
          <p:cNvSpPr txBox="1">
            <a:spLocks/>
          </p:cNvSpPr>
          <p:nvPr/>
        </p:nvSpPr>
        <p:spPr>
          <a:xfrm>
            <a:off x="1186981" y="787628"/>
            <a:ext cx="10459824" cy="1036438"/>
          </a:xfrm>
          <a:prstGeom prst="rect">
            <a:avLst/>
          </a:prstGeom>
        </p:spPr>
        <p:txBody>
          <a:bodyPr>
            <a:spAutoFit/>
          </a:bodyPr>
          <a:lstStyle>
            <a:lvl1pPr marL="612317" indent="-612317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26686" indent="-510264" algn="l" defTabSz="816422" rtl="0" eaLnBrk="1" latinLnBrk="0" hangingPunct="1">
              <a:spcBef>
                <a:spcPct val="20000"/>
              </a:spcBef>
              <a:buFont typeface="Arial"/>
              <a:buChar char="–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1055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477" indent="-408211" algn="l" defTabSz="816422" rtl="0" eaLnBrk="1" latinLnBrk="0" hangingPunct="1">
              <a:spcBef>
                <a:spcPct val="20000"/>
              </a:spcBef>
              <a:buFont typeface="Arial"/>
              <a:buChar char="–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899" indent="-408211" algn="l" defTabSz="816422" rtl="0" eaLnBrk="1" latinLnBrk="0" hangingPunct="1">
              <a:spcBef>
                <a:spcPct val="20000"/>
              </a:spcBef>
              <a:buFont typeface="Arial"/>
              <a:buChar char="»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321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743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3165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587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816422" rtl="0" eaLnBrk="1" fontAlgn="auto" latinLnBrk="0" hangingPunct="1">
              <a:lnSpc>
                <a:spcPct val="107000"/>
              </a:lnSpc>
              <a:spcBef>
                <a:spcPct val="20000"/>
              </a:spcBef>
              <a:spcAft>
                <a:spcPts val="80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6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ras Bold ITC" panose="020B0907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poursuite de la sagesse</a:t>
            </a:r>
          </a:p>
        </p:txBody>
      </p:sp>
    </p:spTree>
    <p:extLst>
      <p:ext uri="{BB962C8B-B14F-4D97-AF65-F5344CB8AC3E}">
        <p14:creationId xmlns:p14="http://schemas.microsoft.com/office/powerpoint/2010/main" val="345105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61459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xmlns="" id="{9FAAE84A-8427-60C1-F782-02A680455302}"/>
              </a:ext>
            </a:extLst>
          </p:cNvPr>
          <p:cNvSpPr txBox="1">
            <a:spLocks/>
          </p:cNvSpPr>
          <p:nvPr/>
        </p:nvSpPr>
        <p:spPr>
          <a:xfrm>
            <a:off x="434109" y="214082"/>
            <a:ext cx="11600873" cy="5112618"/>
          </a:xfrm>
          <a:prstGeom prst="rect">
            <a:avLst/>
          </a:prstGeom>
        </p:spPr>
        <p:txBody>
          <a:bodyPr>
            <a:spAutoFit/>
          </a:bodyPr>
          <a:lstStyle>
            <a:lvl1pPr marL="612317" indent="-612317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26686" indent="-510264" algn="l" defTabSz="816422" rtl="0" eaLnBrk="1" latinLnBrk="0" hangingPunct="1">
              <a:spcBef>
                <a:spcPct val="20000"/>
              </a:spcBef>
              <a:buFont typeface="Arial"/>
              <a:buChar char="–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1055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477" indent="-408211" algn="l" defTabSz="816422" rtl="0" eaLnBrk="1" latinLnBrk="0" hangingPunct="1">
              <a:spcBef>
                <a:spcPct val="20000"/>
              </a:spcBef>
              <a:buFont typeface="Arial"/>
              <a:buChar char="–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899" indent="-408211" algn="l" defTabSz="816422" rtl="0" eaLnBrk="1" latinLnBrk="0" hangingPunct="1">
              <a:spcBef>
                <a:spcPct val="20000"/>
              </a:spcBef>
              <a:buFont typeface="Arial"/>
              <a:buChar char="»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321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743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3165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587" indent="-408211" algn="l" defTabSz="816422" rtl="0" eaLnBrk="1" latinLnBrk="0" hangingPunct="1">
              <a:spcBef>
                <a:spcPct val="20000"/>
              </a:spcBef>
              <a:buFont typeface="Arial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816422" rtl="0" eaLnBrk="1" fontAlgn="auto" latinLnBrk="0" hangingPunct="1">
              <a:lnSpc>
                <a:spcPct val="107000"/>
              </a:lnSpc>
              <a:spcBef>
                <a:spcPct val="20000"/>
              </a:spcBef>
              <a:spcAft>
                <a:spcPts val="80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4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Proverbes – les morceaux de Sagesse</a:t>
            </a:r>
            <a:endParaRPr lang="en-GB" sz="4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816422" rtl="0" eaLnBrk="1" fontAlgn="auto" latinLnBrk="0" hangingPunct="1">
              <a:lnSpc>
                <a:spcPct val="107000"/>
              </a:lnSpc>
              <a:spcBef>
                <a:spcPct val="20000"/>
              </a:spcBef>
              <a:spcAft>
                <a:spcPts val="800"/>
              </a:spcAft>
              <a:buClrTx/>
              <a:buSzTx/>
              <a:buFont typeface="Arial"/>
              <a:buNone/>
              <a:tabLst/>
              <a:defRPr/>
            </a:pPr>
            <a:endParaRPr kumimoji="0" lang="en-GB" sz="11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816422" rtl="0" eaLnBrk="1" fontAlgn="auto" latinLnBrk="0" hangingPunct="1">
              <a:lnSpc>
                <a:spcPct val="107000"/>
              </a:lnSpc>
              <a:spcBef>
                <a:spcPct val="20000"/>
              </a:spcBef>
              <a:spcAft>
                <a:spcPts val="80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36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brièveté</a:t>
            </a:r>
            <a:r>
              <a:rPr kumimoji="0" lang="fr-FR" sz="36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	</a:t>
            </a:r>
            <a:r>
              <a:rPr kumimoji="0" lang="fr-FR" sz="36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imagé</a:t>
            </a:r>
            <a:r>
              <a:rPr kumimoji="0" lang="fr-FR" sz="36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	</a:t>
            </a:r>
            <a:r>
              <a:rPr kumimoji="0" lang="fr-FR" sz="36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parallélisme</a:t>
            </a:r>
            <a:r>
              <a:rPr kumimoji="0" lang="fr-FR" sz="36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GB" sz="3600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r-FR" sz="2400" dirty="0">
              <a:solidFill>
                <a:srgbClr val="000000"/>
              </a:solidFill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16.18 L'arrogance précède la ruine et l'orgueil précède la chute.</a:t>
            </a:r>
          </a:p>
          <a:p>
            <a:pPr marL="0" indent="0">
              <a:buNone/>
            </a:pPr>
            <a:r>
              <a:rPr lang="fr-FR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25.16 Si tu trouves du miel, n'en mange pas trop!</a:t>
            </a:r>
            <a:r>
              <a:rPr lang="en-GB" sz="2400" dirty="0">
                <a:effectLst/>
                <a:ea typeface="Times New Roman" panose="02020603050405020304" pitchFamily="18" charset="0"/>
              </a:rPr>
              <a:t> Tu </a:t>
            </a:r>
            <a:r>
              <a:rPr lang="en-GB" sz="2400" dirty="0" err="1">
                <a:effectLst/>
                <a:ea typeface="Times New Roman" panose="02020603050405020304" pitchFamily="18" charset="0"/>
              </a:rPr>
              <a:t>risquerais</a:t>
            </a:r>
            <a:r>
              <a:rPr lang="en-GB" sz="2400" dirty="0">
                <a:effectLst/>
                <a:ea typeface="Times New Roman" panose="02020603050405020304" pitchFamily="18" charset="0"/>
              </a:rPr>
              <a:t> d’être </a:t>
            </a:r>
            <a:r>
              <a:rPr lang="en-GB" sz="2400" dirty="0" err="1">
                <a:effectLst/>
                <a:ea typeface="Times New Roman" panose="02020603050405020304" pitchFamily="18" charset="0"/>
              </a:rPr>
              <a:t>saturé</a:t>
            </a:r>
            <a:r>
              <a:rPr lang="en-GB" sz="2400" dirty="0">
                <a:effectLst/>
                <a:ea typeface="Times New Roman" panose="02020603050405020304" pitchFamily="18" charset="0"/>
              </a:rPr>
              <a:t> et de le </a:t>
            </a:r>
            <a:r>
              <a:rPr lang="en-GB" sz="2400" dirty="0" err="1">
                <a:effectLst/>
                <a:ea typeface="Times New Roman" panose="02020603050405020304" pitchFamily="18" charset="0"/>
              </a:rPr>
              <a:t>vomir</a:t>
            </a:r>
            <a:r>
              <a:rPr lang="en-GB" sz="2400" dirty="0">
                <a:effectLst/>
                <a:ea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20.29 </a:t>
            </a:r>
            <a:r>
              <a:rPr lang="fr-FR" sz="24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La fierté des jeunes gens, c’est leur force, mais l’honneur des vieillards, ce sont leurs cheveux blancs.</a:t>
            </a:r>
            <a:endParaRPr lang="en-GB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27.14 </a:t>
            </a:r>
            <a:r>
              <a:rPr lang="fr-FR" sz="24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Si, de grand matin, quelqu’un vient bénir son prochain à voix forte, ce sera pris comme une malédiction.</a:t>
            </a:r>
            <a:endParaRPr lang="en-GB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680103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13240</TotalTime>
  <Words>115</Words>
  <Application>Microsoft Office PowerPoint</Application>
  <PresentationFormat>Widescreen</PresentationFormat>
  <Paragraphs>118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31</vt:i4>
      </vt:variant>
    </vt:vector>
  </HeadingPairs>
  <TitlesOfParts>
    <vt:vector size="42" baseType="lpstr">
      <vt:lpstr>Arial</vt:lpstr>
      <vt:lpstr>Calibri</vt:lpstr>
      <vt:lpstr>Calibri Light</vt:lpstr>
      <vt:lpstr>Compita Medium</vt:lpstr>
      <vt:lpstr>Eras Bold ITC</vt:lpstr>
      <vt:lpstr>Gill Sans MT</vt:lpstr>
      <vt:lpstr>Segoe UI</vt:lpstr>
      <vt:lpstr>Times New Roman</vt:lpstr>
      <vt:lpstr>等线</vt:lpstr>
      <vt:lpstr>1_Office Theme</vt:lpstr>
      <vt:lpstr>Gallery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Josh Apieczonek</dc:creator>
  <cp:lastModifiedBy>Pierre Leray</cp:lastModifiedBy>
  <cp:revision>10</cp:revision>
  <dcterms:created xsi:type="dcterms:W3CDTF">2021-10-20T01:09:21Z</dcterms:created>
  <dcterms:modified xsi:type="dcterms:W3CDTF">2023-08-22T10:01:09Z</dcterms:modified>
</cp:coreProperties>
</file>