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6" r:id="rId2"/>
  </p:sldMasterIdLst>
  <p:sldIdLst>
    <p:sldId id="390" r:id="rId3"/>
    <p:sldId id="389" r:id="rId4"/>
    <p:sldId id="403" r:id="rId5"/>
    <p:sldId id="581" r:id="rId6"/>
    <p:sldId id="402" r:id="rId7"/>
    <p:sldId id="607" r:id="rId8"/>
    <p:sldId id="608" r:id="rId9"/>
    <p:sldId id="592" r:id="rId10"/>
    <p:sldId id="594" r:id="rId11"/>
    <p:sldId id="593" r:id="rId12"/>
    <p:sldId id="595" r:id="rId13"/>
    <p:sldId id="292" r:id="rId14"/>
    <p:sldId id="596" r:id="rId15"/>
    <p:sldId id="401" r:id="rId16"/>
    <p:sldId id="580" r:id="rId17"/>
    <p:sldId id="392" r:id="rId18"/>
    <p:sldId id="407" r:id="rId19"/>
    <p:sldId id="394" r:id="rId20"/>
    <p:sldId id="588" r:id="rId21"/>
    <p:sldId id="408" r:id="rId22"/>
    <p:sldId id="590" r:id="rId23"/>
    <p:sldId id="589" r:id="rId24"/>
    <p:sldId id="406" r:id="rId25"/>
    <p:sldId id="591" r:id="rId26"/>
    <p:sldId id="583" r:id="rId27"/>
    <p:sldId id="391" r:id="rId28"/>
    <p:sldId id="584" r:id="rId29"/>
    <p:sldId id="586" r:id="rId30"/>
    <p:sldId id="597" r:id="rId31"/>
    <p:sldId id="405" r:id="rId32"/>
    <p:sldId id="598" r:id="rId33"/>
    <p:sldId id="599" r:id="rId34"/>
    <p:sldId id="410" r:id="rId35"/>
    <p:sldId id="412" r:id="rId36"/>
    <p:sldId id="582" r:id="rId37"/>
    <p:sldId id="600" r:id="rId38"/>
    <p:sldId id="585" r:id="rId39"/>
    <p:sldId id="601" r:id="rId40"/>
    <p:sldId id="602" r:id="rId41"/>
    <p:sldId id="603" r:id="rId42"/>
    <p:sldId id="587" r:id="rId43"/>
    <p:sldId id="604" r:id="rId44"/>
    <p:sldId id="411" r:id="rId45"/>
    <p:sldId id="605" r:id="rId46"/>
    <p:sldId id="606" r:id="rId47"/>
    <p:sldId id="414"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DEFA8C-D657-41CF-A95F-DC8A60D8421B}" v="103" dt="2023-08-22T06:53: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microsoft.com/office/2016/11/relationships/changesInfo" Target="changesInfos/changesInfo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h Apieczonek" userId="21270cfe7fe5f2f3" providerId="LiveId" clId="{43DEFA8C-D657-41CF-A95F-DC8A60D8421B}"/>
    <pc:docChg chg="undo custSel addSld delSld modSld sldOrd delMainMaster">
      <pc:chgData name="Josh Apieczonek" userId="21270cfe7fe5f2f3" providerId="LiveId" clId="{43DEFA8C-D657-41CF-A95F-DC8A60D8421B}" dt="2023-08-22T07:21:42.002" v="351" actId="47"/>
      <pc:docMkLst>
        <pc:docMk/>
      </pc:docMkLst>
      <pc:sldChg chg="ord">
        <pc:chgData name="Josh Apieczonek" userId="21270cfe7fe5f2f3" providerId="LiveId" clId="{43DEFA8C-D657-41CF-A95F-DC8A60D8421B}" dt="2023-08-22T05:20:06.556" v="75"/>
        <pc:sldMkLst>
          <pc:docMk/>
          <pc:sldMk cId="362199155" sldId="292"/>
        </pc:sldMkLst>
      </pc:sldChg>
      <pc:sldChg chg="del ord">
        <pc:chgData name="Josh Apieczonek" userId="21270cfe7fe5f2f3" providerId="LiveId" clId="{43DEFA8C-D657-41CF-A95F-DC8A60D8421B}" dt="2023-08-22T07:21:42.002" v="351" actId="47"/>
        <pc:sldMkLst>
          <pc:docMk/>
          <pc:sldMk cId="1826109371" sldId="298"/>
        </pc:sldMkLst>
      </pc:sldChg>
      <pc:sldChg chg="modSp mod ord">
        <pc:chgData name="Josh Apieczonek" userId="21270cfe7fe5f2f3" providerId="LiveId" clId="{43DEFA8C-D657-41CF-A95F-DC8A60D8421B}" dt="2023-08-22T05:08:59.552" v="17"/>
        <pc:sldMkLst>
          <pc:docMk/>
          <pc:sldMk cId="2979984732" sldId="389"/>
        </pc:sldMkLst>
        <pc:spChg chg="mod">
          <ac:chgData name="Josh Apieczonek" userId="21270cfe7fe5f2f3" providerId="LiveId" clId="{43DEFA8C-D657-41CF-A95F-DC8A60D8421B}" dt="2023-08-22T05:08:45.708" v="13" actId="114"/>
          <ac:spMkLst>
            <pc:docMk/>
            <pc:sldMk cId="2979984732" sldId="389"/>
            <ac:spMk id="7" creationId="{9FAAE84A-8427-60C1-F782-02A680455302}"/>
          </ac:spMkLst>
        </pc:spChg>
      </pc:sldChg>
      <pc:sldChg chg="add ord">
        <pc:chgData name="Josh Apieczonek" userId="21270cfe7fe5f2f3" providerId="LiveId" clId="{43DEFA8C-D657-41CF-A95F-DC8A60D8421B}" dt="2023-08-22T05:07:23.388" v="2"/>
        <pc:sldMkLst>
          <pc:docMk/>
          <pc:sldMk cId="577961997" sldId="390"/>
        </pc:sldMkLst>
      </pc:sldChg>
      <pc:sldChg chg="addSp modSp">
        <pc:chgData name="Josh Apieczonek" userId="21270cfe7fe5f2f3" providerId="LiveId" clId="{43DEFA8C-D657-41CF-A95F-DC8A60D8421B}" dt="2023-08-22T06:22:22.191" v="262" actId="1076"/>
        <pc:sldMkLst>
          <pc:docMk/>
          <pc:sldMk cId="1350251235" sldId="391"/>
        </pc:sldMkLst>
        <pc:picChg chg="add mod">
          <ac:chgData name="Josh Apieczonek" userId="21270cfe7fe5f2f3" providerId="LiveId" clId="{43DEFA8C-D657-41CF-A95F-DC8A60D8421B}" dt="2023-08-22T06:22:22.191" v="262" actId="1076"/>
          <ac:picMkLst>
            <pc:docMk/>
            <pc:sldMk cId="1350251235" sldId="391"/>
            <ac:picMk id="1026" creationId="{E8482086-AAA3-26E9-2864-05F090258FCC}"/>
          </ac:picMkLst>
        </pc:picChg>
      </pc:sldChg>
      <pc:sldChg chg="delSp modSp">
        <pc:chgData name="Josh Apieczonek" userId="21270cfe7fe5f2f3" providerId="LiveId" clId="{43DEFA8C-D657-41CF-A95F-DC8A60D8421B}" dt="2023-08-22T05:07:26.057" v="4" actId="478"/>
        <pc:sldMkLst>
          <pc:docMk/>
          <pc:sldMk cId="2818526189" sldId="402"/>
        </pc:sldMkLst>
        <pc:picChg chg="del mod">
          <ac:chgData name="Josh Apieczonek" userId="21270cfe7fe5f2f3" providerId="LiveId" clId="{43DEFA8C-D657-41CF-A95F-DC8A60D8421B}" dt="2023-08-22T05:07:26.057" v="4" actId="478"/>
          <ac:picMkLst>
            <pc:docMk/>
            <pc:sldMk cId="2818526189" sldId="402"/>
            <ac:picMk id="2" creationId="{A4A8322B-58D0-1C80-6854-A27A9620F92D}"/>
          </ac:picMkLst>
        </pc:picChg>
      </pc:sldChg>
      <pc:sldChg chg="modSp mod ord">
        <pc:chgData name="Josh Apieczonek" userId="21270cfe7fe5f2f3" providerId="LiveId" clId="{43DEFA8C-D657-41CF-A95F-DC8A60D8421B}" dt="2023-08-22T05:27:15.055" v="145" actId="114"/>
        <pc:sldMkLst>
          <pc:docMk/>
          <pc:sldMk cId="2517514808" sldId="406"/>
        </pc:sldMkLst>
        <pc:spChg chg="mod">
          <ac:chgData name="Josh Apieczonek" userId="21270cfe7fe5f2f3" providerId="LiveId" clId="{43DEFA8C-D657-41CF-A95F-DC8A60D8421B}" dt="2023-08-22T05:27:15.055" v="145" actId="114"/>
          <ac:spMkLst>
            <pc:docMk/>
            <pc:sldMk cId="2517514808" sldId="406"/>
            <ac:spMk id="7" creationId="{9FAAE84A-8427-60C1-F782-02A680455302}"/>
          </ac:spMkLst>
        </pc:spChg>
      </pc:sldChg>
      <pc:sldChg chg="modSp mod ord modAnim">
        <pc:chgData name="Josh Apieczonek" userId="21270cfe7fe5f2f3" providerId="LiveId" clId="{43DEFA8C-D657-41CF-A95F-DC8A60D8421B}" dt="2023-08-22T06:52:18.527" v="337"/>
        <pc:sldMkLst>
          <pc:docMk/>
          <pc:sldMk cId="715227547" sldId="407"/>
        </pc:sldMkLst>
        <pc:spChg chg="mod">
          <ac:chgData name="Josh Apieczonek" userId="21270cfe7fe5f2f3" providerId="LiveId" clId="{43DEFA8C-D657-41CF-A95F-DC8A60D8421B}" dt="2023-08-22T06:52:05.299" v="334" actId="255"/>
          <ac:spMkLst>
            <pc:docMk/>
            <pc:sldMk cId="715227547" sldId="407"/>
            <ac:spMk id="7" creationId="{9FAAE84A-8427-60C1-F782-02A680455302}"/>
          </ac:spMkLst>
        </pc:spChg>
      </pc:sldChg>
      <pc:sldChg chg="modSp ord modAnim">
        <pc:chgData name="Josh Apieczonek" userId="21270cfe7fe5f2f3" providerId="LiveId" clId="{43DEFA8C-D657-41CF-A95F-DC8A60D8421B}" dt="2023-08-22T05:34:31.328" v="243" actId="114"/>
        <pc:sldMkLst>
          <pc:docMk/>
          <pc:sldMk cId="302788948" sldId="412"/>
        </pc:sldMkLst>
        <pc:spChg chg="mod">
          <ac:chgData name="Josh Apieczonek" userId="21270cfe7fe5f2f3" providerId="LiveId" clId="{43DEFA8C-D657-41CF-A95F-DC8A60D8421B}" dt="2023-08-22T05:34:31.328" v="243" actId="114"/>
          <ac:spMkLst>
            <pc:docMk/>
            <pc:sldMk cId="302788948" sldId="412"/>
            <ac:spMk id="3" creationId="{F9B8A331-254F-4274-A713-C54A4E5EFB14}"/>
          </ac:spMkLst>
        </pc:spChg>
      </pc:sldChg>
      <pc:sldChg chg="del">
        <pc:chgData name="Josh Apieczonek" userId="21270cfe7fe5f2f3" providerId="LiveId" clId="{43DEFA8C-D657-41CF-A95F-DC8A60D8421B}" dt="2023-08-22T05:09:08.832" v="19" actId="47"/>
        <pc:sldMkLst>
          <pc:docMk/>
          <pc:sldMk cId="2223309302" sldId="415"/>
        </pc:sldMkLst>
      </pc:sldChg>
      <pc:sldChg chg="del">
        <pc:chgData name="Josh Apieczonek" userId="21270cfe7fe5f2f3" providerId="LiveId" clId="{43DEFA8C-D657-41CF-A95F-DC8A60D8421B}" dt="2023-08-22T05:15:31.822" v="33" actId="47"/>
        <pc:sldMkLst>
          <pc:docMk/>
          <pc:sldMk cId="1513331293" sldId="578"/>
        </pc:sldMkLst>
      </pc:sldChg>
      <pc:sldChg chg="del">
        <pc:chgData name="Josh Apieczonek" userId="21270cfe7fe5f2f3" providerId="LiveId" clId="{43DEFA8C-D657-41CF-A95F-DC8A60D8421B}" dt="2023-08-22T05:15:31.822" v="33" actId="47"/>
        <pc:sldMkLst>
          <pc:docMk/>
          <pc:sldMk cId="2199322683" sldId="579"/>
        </pc:sldMkLst>
      </pc:sldChg>
      <pc:sldChg chg="modSp mod ord">
        <pc:chgData name="Josh Apieczonek" userId="21270cfe7fe5f2f3" providerId="LiveId" clId="{43DEFA8C-D657-41CF-A95F-DC8A60D8421B}" dt="2023-08-22T05:24:16.470" v="114" actId="20577"/>
        <pc:sldMkLst>
          <pc:docMk/>
          <pc:sldMk cId="941476628" sldId="580"/>
        </pc:sldMkLst>
        <pc:spChg chg="mod">
          <ac:chgData name="Josh Apieczonek" userId="21270cfe7fe5f2f3" providerId="LiveId" clId="{43DEFA8C-D657-41CF-A95F-DC8A60D8421B}" dt="2023-08-22T05:24:16.470" v="114" actId="20577"/>
          <ac:spMkLst>
            <pc:docMk/>
            <pc:sldMk cId="941476628" sldId="580"/>
            <ac:spMk id="7" creationId="{9FAAE84A-8427-60C1-F782-02A680455302}"/>
          </ac:spMkLst>
        </pc:spChg>
      </pc:sldChg>
      <pc:sldChg chg="modSp mod ord">
        <pc:chgData name="Josh Apieczonek" userId="21270cfe7fe5f2f3" providerId="LiveId" clId="{43DEFA8C-D657-41CF-A95F-DC8A60D8421B}" dt="2023-08-22T05:10:16.425" v="29" actId="114"/>
        <pc:sldMkLst>
          <pc:docMk/>
          <pc:sldMk cId="1171840699" sldId="581"/>
        </pc:sldMkLst>
        <pc:spChg chg="mod">
          <ac:chgData name="Josh Apieczonek" userId="21270cfe7fe5f2f3" providerId="LiveId" clId="{43DEFA8C-D657-41CF-A95F-DC8A60D8421B}" dt="2023-08-22T05:10:16.425" v="29" actId="114"/>
          <ac:spMkLst>
            <pc:docMk/>
            <pc:sldMk cId="1171840699" sldId="581"/>
            <ac:spMk id="7" creationId="{9FAAE84A-8427-60C1-F782-02A680455302}"/>
          </ac:spMkLst>
        </pc:spChg>
      </pc:sldChg>
      <pc:sldChg chg="modSp mod ord">
        <pc:chgData name="Josh Apieczonek" userId="21270cfe7fe5f2f3" providerId="LiveId" clId="{43DEFA8C-D657-41CF-A95F-DC8A60D8421B}" dt="2023-08-22T05:27:57.343" v="151" actId="255"/>
        <pc:sldMkLst>
          <pc:docMk/>
          <pc:sldMk cId="455771346" sldId="583"/>
        </pc:sldMkLst>
        <pc:spChg chg="mod">
          <ac:chgData name="Josh Apieczonek" userId="21270cfe7fe5f2f3" providerId="LiveId" clId="{43DEFA8C-D657-41CF-A95F-DC8A60D8421B}" dt="2023-08-22T05:27:57.343" v="151" actId="255"/>
          <ac:spMkLst>
            <pc:docMk/>
            <pc:sldMk cId="455771346" sldId="583"/>
            <ac:spMk id="7" creationId="{9FAAE84A-8427-60C1-F782-02A680455302}"/>
          </ac:spMkLst>
        </pc:spChg>
      </pc:sldChg>
      <pc:sldChg chg="modSp ord modAnim">
        <pc:chgData name="Josh Apieczonek" userId="21270cfe7fe5f2f3" providerId="LiveId" clId="{43DEFA8C-D657-41CF-A95F-DC8A60D8421B}" dt="2023-08-22T05:32:42.919" v="223"/>
        <pc:sldMkLst>
          <pc:docMk/>
          <pc:sldMk cId="719188297" sldId="584"/>
        </pc:sldMkLst>
        <pc:spChg chg="mod">
          <ac:chgData name="Josh Apieczonek" userId="21270cfe7fe5f2f3" providerId="LiveId" clId="{43DEFA8C-D657-41CF-A95F-DC8A60D8421B}" dt="2023-08-22T05:30:47.517" v="199" actId="20577"/>
          <ac:spMkLst>
            <pc:docMk/>
            <pc:sldMk cId="719188297" sldId="584"/>
            <ac:spMk id="7" creationId="{9FAAE84A-8427-60C1-F782-02A680455302}"/>
          </ac:spMkLst>
        </pc:spChg>
      </pc:sldChg>
      <pc:sldChg chg="modSp mod ord">
        <pc:chgData name="Josh Apieczonek" userId="21270cfe7fe5f2f3" providerId="LiveId" clId="{43DEFA8C-D657-41CF-A95F-DC8A60D8421B}" dt="2023-08-22T05:30:23.231" v="190" actId="20577"/>
        <pc:sldMkLst>
          <pc:docMk/>
          <pc:sldMk cId="1538389645" sldId="586"/>
        </pc:sldMkLst>
        <pc:spChg chg="mod">
          <ac:chgData name="Josh Apieczonek" userId="21270cfe7fe5f2f3" providerId="LiveId" clId="{43DEFA8C-D657-41CF-A95F-DC8A60D8421B}" dt="2023-08-22T05:30:23.231" v="190" actId="20577"/>
          <ac:spMkLst>
            <pc:docMk/>
            <pc:sldMk cId="1538389645" sldId="586"/>
            <ac:spMk id="7" creationId="{9FAAE84A-8427-60C1-F782-02A680455302}"/>
          </ac:spMkLst>
        </pc:spChg>
      </pc:sldChg>
      <pc:sldChg chg="modSp mod ord modAnim">
        <pc:chgData name="Josh Apieczonek" userId="21270cfe7fe5f2f3" providerId="LiveId" clId="{43DEFA8C-D657-41CF-A95F-DC8A60D8421B}" dt="2023-08-22T06:53:50" v="348"/>
        <pc:sldMkLst>
          <pc:docMk/>
          <pc:sldMk cId="4152498257" sldId="588"/>
        </pc:sldMkLst>
        <pc:spChg chg="mod">
          <ac:chgData name="Josh Apieczonek" userId="21270cfe7fe5f2f3" providerId="LiveId" clId="{43DEFA8C-D657-41CF-A95F-DC8A60D8421B}" dt="2023-08-22T06:53:35.681" v="345" actId="20577"/>
          <ac:spMkLst>
            <pc:docMk/>
            <pc:sldMk cId="4152498257" sldId="588"/>
            <ac:spMk id="7" creationId="{9FAAE84A-8427-60C1-F782-02A680455302}"/>
          </ac:spMkLst>
        </pc:spChg>
      </pc:sldChg>
      <pc:sldChg chg="modSp mod ord">
        <pc:chgData name="Josh Apieczonek" userId="21270cfe7fe5f2f3" providerId="LiveId" clId="{43DEFA8C-D657-41CF-A95F-DC8A60D8421B}" dt="2023-08-22T07:00:50.756" v="350"/>
        <pc:sldMkLst>
          <pc:docMk/>
          <pc:sldMk cId="3599917484" sldId="590"/>
        </pc:sldMkLst>
        <pc:spChg chg="mod">
          <ac:chgData name="Josh Apieczonek" userId="21270cfe7fe5f2f3" providerId="LiveId" clId="{43DEFA8C-D657-41CF-A95F-DC8A60D8421B}" dt="2023-08-22T07:00:50.756" v="350"/>
          <ac:spMkLst>
            <pc:docMk/>
            <pc:sldMk cId="3599917484" sldId="590"/>
            <ac:spMk id="7" creationId="{9FAAE84A-8427-60C1-F782-02A680455302}"/>
          </ac:spMkLst>
        </pc:spChg>
      </pc:sldChg>
      <pc:sldChg chg="add del">
        <pc:chgData name="Josh Apieczonek" userId="21270cfe7fe5f2f3" providerId="LiveId" clId="{43DEFA8C-D657-41CF-A95F-DC8A60D8421B}" dt="2023-08-22T05:15:28.055" v="31"/>
        <pc:sldMkLst>
          <pc:docMk/>
          <pc:sldMk cId="1552519853" sldId="592"/>
        </pc:sldMkLst>
      </pc:sldChg>
      <pc:sldChg chg="modSp add mod">
        <pc:chgData name="Josh Apieczonek" userId="21270cfe7fe5f2f3" providerId="LiveId" clId="{43DEFA8C-D657-41CF-A95F-DC8A60D8421B}" dt="2023-08-22T05:16:06.332" v="38" actId="114"/>
        <pc:sldMkLst>
          <pc:docMk/>
          <pc:sldMk cId="2133733725" sldId="592"/>
        </pc:sldMkLst>
        <pc:spChg chg="mod">
          <ac:chgData name="Josh Apieczonek" userId="21270cfe7fe5f2f3" providerId="LiveId" clId="{43DEFA8C-D657-41CF-A95F-DC8A60D8421B}" dt="2023-08-22T05:16:06.332" v="38" actId="114"/>
          <ac:spMkLst>
            <pc:docMk/>
            <pc:sldMk cId="2133733725" sldId="592"/>
            <ac:spMk id="7" creationId="{9FAAE84A-8427-60C1-F782-02A680455302}"/>
          </ac:spMkLst>
        </pc:spChg>
      </pc:sldChg>
      <pc:sldChg chg="delSp del">
        <pc:chgData name="Josh Apieczonek" userId="21270cfe7fe5f2f3" providerId="LiveId" clId="{43DEFA8C-D657-41CF-A95F-DC8A60D8421B}" dt="2023-08-22T05:09:01.652" v="18" actId="47"/>
        <pc:sldMkLst>
          <pc:docMk/>
          <pc:sldMk cId="3618758028" sldId="592"/>
        </pc:sldMkLst>
        <pc:picChg chg="del">
          <ac:chgData name="Josh Apieczonek" userId="21270cfe7fe5f2f3" providerId="LiveId" clId="{43DEFA8C-D657-41CF-A95F-DC8A60D8421B}" dt="2023-08-22T05:07:30.098" v="5" actId="478"/>
          <ac:picMkLst>
            <pc:docMk/>
            <pc:sldMk cId="3618758028" sldId="592"/>
            <ac:picMk id="2050" creationId="{F00C4282-C872-4BF6-E59E-E4B3A08BADE9}"/>
          </ac:picMkLst>
        </pc:picChg>
      </pc:sldChg>
      <pc:sldChg chg="add del setBg">
        <pc:chgData name="Josh Apieczonek" userId="21270cfe7fe5f2f3" providerId="LiveId" clId="{43DEFA8C-D657-41CF-A95F-DC8A60D8421B}" dt="2023-08-22T05:15:28.055" v="31"/>
        <pc:sldMkLst>
          <pc:docMk/>
          <pc:sldMk cId="1741717103" sldId="593"/>
        </pc:sldMkLst>
      </pc:sldChg>
      <pc:sldChg chg="add">
        <pc:chgData name="Josh Apieczonek" userId="21270cfe7fe5f2f3" providerId="LiveId" clId="{43DEFA8C-D657-41CF-A95F-DC8A60D8421B}" dt="2023-08-22T05:15:28.071" v="32"/>
        <pc:sldMkLst>
          <pc:docMk/>
          <pc:sldMk cId="3606428947" sldId="593"/>
        </pc:sldMkLst>
      </pc:sldChg>
      <pc:sldChg chg="add del">
        <pc:chgData name="Josh Apieczonek" userId="21270cfe7fe5f2f3" providerId="LiveId" clId="{43DEFA8C-D657-41CF-A95F-DC8A60D8421B}" dt="2023-08-22T05:16:44.017" v="40"/>
        <pc:sldMkLst>
          <pc:docMk/>
          <pc:sldMk cId="3301257190" sldId="594"/>
        </pc:sldMkLst>
      </pc:sldChg>
      <pc:sldChg chg="modSp add mod modAnim">
        <pc:chgData name="Josh Apieczonek" userId="21270cfe7fe5f2f3" providerId="LiveId" clId="{43DEFA8C-D657-41CF-A95F-DC8A60D8421B}" dt="2023-08-22T05:18:43.578" v="66" actId="6549"/>
        <pc:sldMkLst>
          <pc:docMk/>
          <pc:sldMk cId="3566780960" sldId="594"/>
        </pc:sldMkLst>
        <pc:spChg chg="mod">
          <ac:chgData name="Josh Apieczonek" userId="21270cfe7fe5f2f3" providerId="LiveId" clId="{43DEFA8C-D657-41CF-A95F-DC8A60D8421B}" dt="2023-08-22T05:18:43.578" v="66" actId="6549"/>
          <ac:spMkLst>
            <pc:docMk/>
            <pc:sldMk cId="3566780960" sldId="594"/>
            <ac:spMk id="7" creationId="{9FAAE84A-8427-60C1-F782-02A680455302}"/>
          </ac:spMkLst>
        </pc:spChg>
      </pc:sldChg>
      <pc:sldChg chg="modSp add mod ord">
        <pc:chgData name="Josh Apieczonek" userId="21270cfe7fe5f2f3" providerId="LiveId" clId="{43DEFA8C-D657-41CF-A95F-DC8A60D8421B}" dt="2023-08-22T05:20:30.623" v="80" actId="114"/>
        <pc:sldMkLst>
          <pc:docMk/>
          <pc:sldMk cId="2945387683" sldId="595"/>
        </pc:sldMkLst>
        <pc:spChg chg="mod">
          <ac:chgData name="Josh Apieczonek" userId="21270cfe7fe5f2f3" providerId="LiveId" clId="{43DEFA8C-D657-41CF-A95F-DC8A60D8421B}" dt="2023-08-22T05:20:30.623" v="80" actId="114"/>
          <ac:spMkLst>
            <pc:docMk/>
            <pc:sldMk cId="2945387683" sldId="595"/>
            <ac:spMk id="7" creationId="{9FAAE84A-8427-60C1-F782-02A680455302}"/>
          </ac:spMkLst>
        </pc:spChg>
      </pc:sldChg>
      <pc:sldChg chg="add del">
        <pc:chgData name="Josh Apieczonek" userId="21270cfe7fe5f2f3" providerId="LiveId" clId="{43DEFA8C-D657-41CF-A95F-DC8A60D8421B}" dt="2023-08-22T05:21:01.945" v="82"/>
        <pc:sldMkLst>
          <pc:docMk/>
          <pc:sldMk cId="2588851760" sldId="596"/>
        </pc:sldMkLst>
      </pc:sldChg>
      <pc:sldChg chg="modSp add mod">
        <pc:chgData name="Josh Apieczonek" userId="21270cfe7fe5f2f3" providerId="LiveId" clId="{43DEFA8C-D657-41CF-A95F-DC8A60D8421B}" dt="2023-08-22T05:21:24.836" v="88" actId="114"/>
        <pc:sldMkLst>
          <pc:docMk/>
          <pc:sldMk cId="3884938046" sldId="596"/>
        </pc:sldMkLst>
        <pc:spChg chg="mod">
          <ac:chgData name="Josh Apieczonek" userId="21270cfe7fe5f2f3" providerId="LiveId" clId="{43DEFA8C-D657-41CF-A95F-DC8A60D8421B}" dt="2023-08-22T05:21:24.836" v="88" actId="114"/>
          <ac:spMkLst>
            <pc:docMk/>
            <pc:sldMk cId="3884938046" sldId="596"/>
            <ac:spMk id="7" creationId="{9FAAE84A-8427-60C1-F782-02A680455302}"/>
          </ac:spMkLst>
        </pc:spChg>
      </pc:sldChg>
      <pc:sldChg chg="modSp add mod">
        <pc:chgData name="Josh Apieczonek" userId="21270cfe7fe5f2f3" providerId="LiveId" clId="{43DEFA8C-D657-41CF-A95F-DC8A60D8421B}" dt="2023-08-22T05:31:44.626" v="212" actId="114"/>
        <pc:sldMkLst>
          <pc:docMk/>
          <pc:sldMk cId="737874949" sldId="597"/>
        </pc:sldMkLst>
        <pc:spChg chg="mod">
          <ac:chgData name="Josh Apieczonek" userId="21270cfe7fe5f2f3" providerId="LiveId" clId="{43DEFA8C-D657-41CF-A95F-DC8A60D8421B}" dt="2023-08-22T05:31:44.626" v="212" actId="114"/>
          <ac:spMkLst>
            <pc:docMk/>
            <pc:sldMk cId="737874949" sldId="597"/>
            <ac:spMk id="7" creationId="{9FAAE84A-8427-60C1-F782-02A680455302}"/>
          </ac:spMkLst>
        </pc:spChg>
      </pc:sldChg>
      <pc:sldChg chg="add del">
        <pc:chgData name="Josh Apieczonek" userId="21270cfe7fe5f2f3" providerId="LiveId" clId="{43DEFA8C-D657-41CF-A95F-DC8A60D8421B}" dt="2023-08-22T05:30:59.209" v="201"/>
        <pc:sldMkLst>
          <pc:docMk/>
          <pc:sldMk cId="3790141881" sldId="597"/>
        </pc:sldMkLst>
      </pc:sldChg>
      <pc:sldChg chg="modSp add mod ord modAnim">
        <pc:chgData name="Josh Apieczonek" userId="21270cfe7fe5f2f3" providerId="LiveId" clId="{43DEFA8C-D657-41CF-A95F-DC8A60D8421B}" dt="2023-08-22T05:33:09.839" v="225" actId="20577"/>
        <pc:sldMkLst>
          <pc:docMk/>
          <pc:sldMk cId="3617712937" sldId="598"/>
        </pc:sldMkLst>
        <pc:spChg chg="mod">
          <ac:chgData name="Josh Apieczonek" userId="21270cfe7fe5f2f3" providerId="LiveId" clId="{43DEFA8C-D657-41CF-A95F-DC8A60D8421B}" dt="2023-08-22T05:33:09.839" v="225" actId="20577"/>
          <ac:spMkLst>
            <pc:docMk/>
            <pc:sldMk cId="3617712937" sldId="598"/>
            <ac:spMk id="7" creationId="{9FAAE84A-8427-60C1-F782-02A680455302}"/>
          </ac:spMkLst>
        </pc:spChg>
      </pc:sldChg>
      <pc:sldChg chg="add del">
        <pc:chgData name="Josh Apieczonek" userId="21270cfe7fe5f2f3" providerId="LiveId" clId="{43DEFA8C-D657-41CF-A95F-DC8A60D8421B}" dt="2023-08-22T05:31:55.338" v="214"/>
        <pc:sldMkLst>
          <pc:docMk/>
          <pc:sldMk cId="3939622115" sldId="598"/>
        </pc:sldMkLst>
      </pc:sldChg>
      <pc:sldChg chg="modSp add mod ord">
        <pc:chgData name="Josh Apieczonek" userId="21270cfe7fe5f2f3" providerId="LiveId" clId="{43DEFA8C-D657-41CF-A95F-DC8A60D8421B}" dt="2023-08-22T05:33:50.045" v="234" actId="20577"/>
        <pc:sldMkLst>
          <pc:docMk/>
          <pc:sldMk cId="352166397" sldId="599"/>
        </pc:sldMkLst>
        <pc:spChg chg="mod">
          <ac:chgData name="Josh Apieczonek" userId="21270cfe7fe5f2f3" providerId="LiveId" clId="{43DEFA8C-D657-41CF-A95F-DC8A60D8421B}" dt="2023-08-22T05:33:50.045" v="234" actId="20577"/>
          <ac:spMkLst>
            <pc:docMk/>
            <pc:sldMk cId="352166397" sldId="599"/>
            <ac:spMk id="7" creationId="{9FAAE84A-8427-60C1-F782-02A680455302}"/>
          </ac:spMkLst>
        </pc:spChg>
      </pc:sldChg>
      <pc:sldChg chg="modSp add mod ord">
        <pc:chgData name="Josh Apieczonek" userId="21270cfe7fe5f2f3" providerId="LiveId" clId="{43DEFA8C-D657-41CF-A95F-DC8A60D8421B}" dt="2023-08-22T05:35:11.450" v="251" actId="114"/>
        <pc:sldMkLst>
          <pc:docMk/>
          <pc:sldMk cId="4115185055" sldId="600"/>
        </pc:sldMkLst>
        <pc:spChg chg="mod">
          <ac:chgData name="Josh Apieczonek" userId="21270cfe7fe5f2f3" providerId="LiveId" clId="{43DEFA8C-D657-41CF-A95F-DC8A60D8421B}" dt="2023-08-22T05:35:11.450" v="251" actId="114"/>
          <ac:spMkLst>
            <pc:docMk/>
            <pc:sldMk cId="4115185055" sldId="600"/>
            <ac:spMk id="3" creationId="{F9B8A331-254F-4274-A713-C54A4E5EFB14}"/>
          </ac:spMkLst>
        </pc:spChg>
      </pc:sldChg>
      <pc:sldChg chg="modSp add mod">
        <pc:chgData name="Josh Apieczonek" userId="21270cfe7fe5f2f3" providerId="LiveId" clId="{43DEFA8C-D657-41CF-A95F-DC8A60D8421B}" dt="2023-08-22T05:36:35.639" v="258" actId="255"/>
        <pc:sldMkLst>
          <pc:docMk/>
          <pc:sldMk cId="1318831570" sldId="601"/>
        </pc:sldMkLst>
        <pc:spChg chg="mod">
          <ac:chgData name="Josh Apieczonek" userId="21270cfe7fe5f2f3" providerId="LiveId" clId="{43DEFA8C-D657-41CF-A95F-DC8A60D8421B}" dt="2023-08-22T05:36:35.639" v="258" actId="255"/>
          <ac:spMkLst>
            <pc:docMk/>
            <pc:sldMk cId="1318831570" sldId="601"/>
            <ac:spMk id="3" creationId="{F9B8A331-254F-4274-A713-C54A4E5EFB14}"/>
          </ac:spMkLst>
        </pc:spChg>
      </pc:sldChg>
      <pc:sldChg chg="add del">
        <pc:chgData name="Josh Apieczonek" userId="21270cfe7fe5f2f3" providerId="LiveId" clId="{43DEFA8C-D657-41CF-A95F-DC8A60D8421B}" dt="2023-08-22T05:35:20.711" v="253"/>
        <pc:sldMkLst>
          <pc:docMk/>
          <pc:sldMk cId="3363125065" sldId="601"/>
        </pc:sldMkLst>
      </pc:sldChg>
      <pc:sldChg chg="add">
        <pc:chgData name="Josh Apieczonek" userId="21270cfe7fe5f2f3" providerId="LiveId" clId="{43DEFA8C-D657-41CF-A95F-DC8A60D8421B}" dt="2023-08-22T05:35:20.727" v="254"/>
        <pc:sldMkLst>
          <pc:docMk/>
          <pc:sldMk cId="17768409" sldId="602"/>
        </pc:sldMkLst>
      </pc:sldChg>
      <pc:sldChg chg="add del setBg">
        <pc:chgData name="Josh Apieczonek" userId="21270cfe7fe5f2f3" providerId="LiveId" clId="{43DEFA8C-D657-41CF-A95F-DC8A60D8421B}" dt="2023-08-22T05:35:20.711" v="253"/>
        <pc:sldMkLst>
          <pc:docMk/>
          <pc:sldMk cId="2143687266" sldId="602"/>
        </pc:sldMkLst>
      </pc:sldChg>
      <pc:sldChg chg="add">
        <pc:chgData name="Josh Apieczonek" userId="21270cfe7fe5f2f3" providerId="LiveId" clId="{43DEFA8C-D657-41CF-A95F-DC8A60D8421B}" dt="2023-08-22T05:36:41.051" v="259"/>
        <pc:sldMkLst>
          <pc:docMk/>
          <pc:sldMk cId="1454438510" sldId="603"/>
        </pc:sldMkLst>
      </pc:sldChg>
      <pc:sldChg chg="modSp add mod">
        <pc:chgData name="Josh Apieczonek" userId="21270cfe7fe5f2f3" providerId="LiveId" clId="{43DEFA8C-D657-41CF-A95F-DC8A60D8421B}" dt="2023-08-22T06:22:54.804" v="263" actId="114"/>
        <pc:sldMkLst>
          <pc:docMk/>
          <pc:sldMk cId="1866476472" sldId="604"/>
        </pc:sldMkLst>
        <pc:spChg chg="mod">
          <ac:chgData name="Josh Apieczonek" userId="21270cfe7fe5f2f3" providerId="LiveId" clId="{43DEFA8C-D657-41CF-A95F-DC8A60D8421B}" dt="2023-08-22T06:22:54.804" v="263" actId="114"/>
          <ac:spMkLst>
            <pc:docMk/>
            <pc:sldMk cId="1866476472" sldId="604"/>
            <ac:spMk id="3" creationId="{F9B8A331-254F-4274-A713-C54A4E5EFB14}"/>
          </ac:spMkLst>
        </pc:spChg>
      </pc:sldChg>
      <pc:sldChg chg="add del">
        <pc:chgData name="Josh Apieczonek" userId="21270cfe7fe5f2f3" providerId="LiveId" clId="{43DEFA8C-D657-41CF-A95F-DC8A60D8421B}" dt="2023-08-22T06:23:03.810" v="265"/>
        <pc:sldMkLst>
          <pc:docMk/>
          <pc:sldMk cId="372562853" sldId="605"/>
        </pc:sldMkLst>
      </pc:sldChg>
      <pc:sldChg chg="add">
        <pc:chgData name="Josh Apieczonek" userId="21270cfe7fe5f2f3" providerId="LiveId" clId="{43DEFA8C-D657-41CF-A95F-DC8A60D8421B}" dt="2023-08-22T06:23:03.826" v="266"/>
        <pc:sldMkLst>
          <pc:docMk/>
          <pc:sldMk cId="2242572851" sldId="605"/>
        </pc:sldMkLst>
      </pc:sldChg>
      <pc:sldChg chg="add del setBg">
        <pc:chgData name="Josh Apieczonek" userId="21270cfe7fe5f2f3" providerId="LiveId" clId="{43DEFA8C-D657-41CF-A95F-DC8A60D8421B}" dt="2023-08-22T06:23:03.810" v="265"/>
        <pc:sldMkLst>
          <pc:docMk/>
          <pc:sldMk cId="1158434160" sldId="606"/>
        </pc:sldMkLst>
      </pc:sldChg>
      <pc:sldChg chg="add">
        <pc:chgData name="Josh Apieczonek" userId="21270cfe7fe5f2f3" providerId="LiveId" clId="{43DEFA8C-D657-41CF-A95F-DC8A60D8421B}" dt="2023-08-22T06:23:03.826" v="266"/>
        <pc:sldMkLst>
          <pc:docMk/>
          <pc:sldMk cId="1209247023" sldId="606"/>
        </pc:sldMkLst>
      </pc:sldChg>
      <pc:sldChg chg="modSp add mod">
        <pc:chgData name="Josh Apieczonek" userId="21270cfe7fe5f2f3" providerId="LiveId" clId="{43DEFA8C-D657-41CF-A95F-DC8A60D8421B}" dt="2023-08-22T06:38:05.670" v="328" actId="20577"/>
        <pc:sldMkLst>
          <pc:docMk/>
          <pc:sldMk cId="3942192475" sldId="607"/>
        </pc:sldMkLst>
        <pc:spChg chg="mod">
          <ac:chgData name="Josh Apieczonek" userId="21270cfe7fe5f2f3" providerId="LiveId" clId="{43DEFA8C-D657-41CF-A95F-DC8A60D8421B}" dt="2023-08-22T06:38:05.670" v="328" actId="20577"/>
          <ac:spMkLst>
            <pc:docMk/>
            <pc:sldMk cId="3942192475" sldId="607"/>
            <ac:spMk id="7" creationId="{9FAAE84A-8427-60C1-F782-02A680455302}"/>
          </ac:spMkLst>
        </pc:spChg>
      </pc:sldChg>
      <pc:sldChg chg="add del">
        <pc:chgData name="Josh Apieczonek" userId="21270cfe7fe5f2f3" providerId="LiveId" clId="{43DEFA8C-D657-41CF-A95F-DC8A60D8421B}" dt="2023-08-22T06:36:07.889" v="268"/>
        <pc:sldMkLst>
          <pc:docMk/>
          <pc:sldMk cId="4076757375" sldId="607"/>
        </pc:sldMkLst>
      </pc:sldChg>
      <pc:sldChg chg="add">
        <pc:chgData name="Josh Apieczonek" userId="21270cfe7fe5f2f3" providerId="LiveId" clId="{43DEFA8C-D657-41CF-A95F-DC8A60D8421B}" dt="2023-08-22T06:36:07.905" v="269"/>
        <pc:sldMkLst>
          <pc:docMk/>
          <pc:sldMk cId="3129840902" sldId="608"/>
        </pc:sldMkLst>
      </pc:sldChg>
      <pc:sldChg chg="add del setBg">
        <pc:chgData name="Josh Apieczonek" userId="21270cfe7fe5f2f3" providerId="LiveId" clId="{43DEFA8C-D657-41CF-A95F-DC8A60D8421B}" dt="2023-08-22T06:36:07.889" v="268"/>
        <pc:sldMkLst>
          <pc:docMk/>
          <pc:sldMk cId="3376347033" sldId="608"/>
        </pc:sldMkLst>
      </pc:sldChg>
      <pc:sldChg chg="modSp add del modAnim">
        <pc:chgData name="Josh Apieczonek" userId="21270cfe7fe5f2f3" providerId="LiveId" clId="{43DEFA8C-D657-41CF-A95F-DC8A60D8421B}" dt="2023-08-22T06:55:55.635" v="349" actId="47"/>
        <pc:sldMkLst>
          <pc:docMk/>
          <pc:sldMk cId="3453276781" sldId="609"/>
        </pc:sldMkLst>
        <pc:spChg chg="mod">
          <ac:chgData name="Josh Apieczonek" userId="21270cfe7fe5f2f3" providerId="LiveId" clId="{43DEFA8C-D657-41CF-A95F-DC8A60D8421B}" dt="2023-08-22T06:53:09.329" v="341" actId="20577"/>
          <ac:spMkLst>
            <pc:docMk/>
            <pc:sldMk cId="3453276781" sldId="609"/>
            <ac:spMk id="7" creationId="{9FAAE84A-8427-60C1-F782-02A680455302}"/>
          </ac:spMkLst>
        </pc:spChg>
      </pc:sldChg>
      <pc:sldMasterChg chg="del delSldLayout">
        <pc:chgData name="Josh Apieczonek" userId="21270cfe7fe5f2f3" providerId="LiveId" clId="{43DEFA8C-D657-41CF-A95F-DC8A60D8421B}" dt="2023-08-22T05:15:31.822" v="33" actId="47"/>
        <pc:sldMasterMkLst>
          <pc:docMk/>
          <pc:sldMasterMk cId="3001668413" sldId="2147483699"/>
        </pc:sldMasterMkLst>
        <pc:sldLayoutChg chg="del">
          <pc:chgData name="Josh Apieczonek" userId="21270cfe7fe5f2f3" providerId="LiveId" clId="{43DEFA8C-D657-41CF-A95F-DC8A60D8421B}" dt="2023-08-22T05:15:31.822" v="33" actId="47"/>
          <pc:sldLayoutMkLst>
            <pc:docMk/>
            <pc:sldMasterMk cId="3001668413" sldId="2147483699"/>
            <pc:sldLayoutMk cId="1606383336" sldId="2147483700"/>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43260570" sldId="2147483701"/>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17332299" sldId="2147483702"/>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1548456904" sldId="2147483703"/>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2671375887" sldId="2147483704"/>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2473283618" sldId="2147483705"/>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1140062416" sldId="2147483706"/>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2421153130" sldId="2147483707"/>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2811618636" sldId="2147483708"/>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1916666314" sldId="2147483709"/>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3988362776" sldId="2147483710"/>
          </pc:sldLayoutMkLst>
        </pc:sldLayoutChg>
      </pc:sldMasterChg>
    </pc:docChg>
  </pc:docChgLst>
  <pc:docChgLst>
    <pc:chgData name="Josh Apieczonek" userId="21270cfe7fe5f2f3" providerId="LiveId" clId="{3E130226-5C33-49EC-AFEB-22552C480651}"/>
    <pc:docChg chg="undo custSel addSld delSld modSld sldOrd">
      <pc:chgData name="Josh Apieczonek" userId="21270cfe7fe5f2f3" providerId="LiveId" clId="{3E130226-5C33-49EC-AFEB-22552C480651}" dt="2023-08-20T06:53:18.474" v="1125" actId="403"/>
      <pc:docMkLst>
        <pc:docMk/>
      </pc:docMkLst>
      <pc:sldChg chg="delSp modSp mod ord setBg delAnim">
        <pc:chgData name="Josh Apieczonek" userId="21270cfe7fe5f2f3" providerId="LiveId" clId="{3E130226-5C33-49EC-AFEB-22552C480651}" dt="2023-08-20T06:35:12.527" v="1013" actId="478"/>
        <pc:sldMkLst>
          <pc:docMk/>
          <pc:sldMk cId="362199155" sldId="292"/>
        </pc:sldMkLst>
        <pc:spChg chg="mod">
          <ac:chgData name="Josh Apieczonek" userId="21270cfe7fe5f2f3" providerId="LiveId" clId="{3E130226-5C33-49EC-AFEB-22552C480651}" dt="2023-08-15T14:24:48.076" v="491"/>
          <ac:spMkLst>
            <pc:docMk/>
            <pc:sldMk cId="362199155" sldId="292"/>
            <ac:spMk id="3" creationId="{00000000-0000-0000-0000-000000000000}"/>
          </ac:spMkLst>
        </pc:spChg>
        <pc:spChg chg="del mod">
          <ac:chgData name="Josh Apieczonek" userId="21270cfe7fe5f2f3" providerId="LiveId" clId="{3E130226-5C33-49EC-AFEB-22552C480651}" dt="2023-08-20T06:35:12.527" v="1013" actId="478"/>
          <ac:spMkLst>
            <pc:docMk/>
            <pc:sldMk cId="362199155" sldId="292"/>
            <ac:spMk id="5" creationId="{B52AA8F0-8B19-6E3D-768C-C267EB3932DF}"/>
          </ac:spMkLst>
        </pc:spChg>
      </pc:sldChg>
      <pc:sldChg chg="modSp mod ord">
        <pc:chgData name="Josh Apieczonek" userId="21270cfe7fe5f2f3" providerId="LiveId" clId="{3E130226-5C33-49EC-AFEB-22552C480651}" dt="2023-08-15T14:23:24.755" v="480" actId="14100"/>
        <pc:sldMkLst>
          <pc:docMk/>
          <pc:sldMk cId="1826109371" sldId="298"/>
        </pc:sldMkLst>
        <pc:spChg chg="mod">
          <ac:chgData name="Josh Apieczonek" userId="21270cfe7fe5f2f3" providerId="LiveId" clId="{3E130226-5C33-49EC-AFEB-22552C480651}" dt="2023-08-06T13:32:05.765" v="358" actId="20577"/>
          <ac:spMkLst>
            <pc:docMk/>
            <pc:sldMk cId="1826109371" sldId="298"/>
            <ac:spMk id="3" creationId="{F9B8A331-254F-4274-A713-C54A4E5EFB14}"/>
          </ac:spMkLst>
        </pc:spChg>
        <pc:picChg chg="mod">
          <ac:chgData name="Josh Apieczonek" userId="21270cfe7fe5f2f3" providerId="LiveId" clId="{3E130226-5C33-49EC-AFEB-22552C480651}" dt="2023-08-15T14:23:24.755" v="480" actId="14100"/>
          <ac:picMkLst>
            <pc:docMk/>
            <pc:sldMk cId="1826109371" sldId="298"/>
            <ac:picMk id="4" creationId="{AD40EDB1-997C-4185-AB94-DC9C210DCFA2}"/>
          </ac:picMkLst>
        </pc:picChg>
      </pc:sldChg>
      <pc:sldChg chg="del">
        <pc:chgData name="Josh Apieczonek" userId="21270cfe7fe5f2f3" providerId="LiveId" clId="{3E130226-5C33-49EC-AFEB-22552C480651}" dt="2023-07-10T12:36:39.222" v="59" actId="47"/>
        <pc:sldMkLst>
          <pc:docMk/>
          <pc:sldMk cId="4096150937" sldId="300"/>
        </pc:sldMkLst>
      </pc:sldChg>
      <pc:sldChg chg="addSp delSp modSp ord">
        <pc:chgData name="Josh Apieczonek" userId="21270cfe7fe5f2f3" providerId="LiveId" clId="{3E130226-5C33-49EC-AFEB-22552C480651}" dt="2023-08-19T07:38:58.770" v="745" actId="1076"/>
        <pc:sldMkLst>
          <pc:docMk/>
          <pc:sldMk cId="1461494712" sldId="308"/>
        </pc:sldMkLst>
        <pc:picChg chg="add mod">
          <ac:chgData name="Josh Apieczonek" userId="21270cfe7fe5f2f3" providerId="LiveId" clId="{3E130226-5C33-49EC-AFEB-22552C480651}" dt="2023-08-19T07:38:58.770" v="745" actId="1076"/>
          <ac:picMkLst>
            <pc:docMk/>
            <pc:sldMk cId="1461494712" sldId="308"/>
            <ac:picMk id="2" creationId="{FE81BAFA-5456-2C0D-9BED-D0BF936DB34C}"/>
          </ac:picMkLst>
        </pc:picChg>
        <pc:picChg chg="add del mod">
          <ac:chgData name="Josh Apieczonek" userId="21270cfe7fe5f2f3" providerId="LiveId" clId="{3E130226-5C33-49EC-AFEB-22552C480651}" dt="2023-08-19T07:38:48.561" v="742" actId="478"/>
          <ac:picMkLst>
            <pc:docMk/>
            <pc:sldMk cId="1461494712" sldId="308"/>
            <ac:picMk id="1026" creationId="{980BB3D5-0D0E-BA04-CFB2-116EE83AFD2C}"/>
          </ac:picMkLst>
        </pc:picChg>
      </pc:sldChg>
      <pc:sldChg chg="del">
        <pc:chgData name="Josh Apieczonek" userId="21270cfe7fe5f2f3" providerId="LiveId" clId="{3E130226-5C33-49EC-AFEB-22552C480651}" dt="2023-07-10T12:33:00.445" v="5" actId="47"/>
        <pc:sldMkLst>
          <pc:docMk/>
          <pc:sldMk cId="1969109022" sldId="350"/>
        </pc:sldMkLst>
      </pc:sldChg>
      <pc:sldChg chg="del ord">
        <pc:chgData name="Josh Apieczonek" userId="21270cfe7fe5f2f3" providerId="LiveId" clId="{3E130226-5C33-49EC-AFEB-22552C480651}" dt="2023-08-15T14:23:57.756" v="484" actId="47"/>
        <pc:sldMkLst>
          <pc:docMk/>
          <pc:sldMk cId="3697748694" sldId="358"/>
        </pc:sldMkLst>
      </pc:sldChg>
      <pc:sldChg chg="del">
        <pc:chgData name="Josh Apieczonek" userId="21270cfe7fe5f2f3" providerId="LiveId" clId="{3E130226-5C33-49EC-AFEB-22552C480651}" dt="2023-07-10T12:33:00.445" v="5" actId="47"/>
        <pc:sldMkLst>
          <pc:docMk/>
          <pc:sldMk cId="1903436439" sldId="361"/>
        </pc:sldMkLst>
      </pc:sldChg>
      <pc:sldChg chg="addSp modSp del mod ord">
        <pc:chgData name="Josh Apieczonek" userId="21270cfe7fe5f2f3" providerId="LiveId" clId="{3E130226-5C33-49EC-AFEB-22552C480651}" dt="2023-08-15T14:24:00.380" v="485" actId="47"/>
        <pc:sldMkLst>
          <pc:docMk/>
          <pc:sldMk cId="4246979683" sldId="364"/>
        </pc:sldMkLst>
        <pc:spChg chg="add mod">
          <ac:chgData name="Josh Apieczonek" userId="21270cfe7fe5f2f3" providerId="LiveId" clId="{3E130226-5C33-49EC-AFEB-22552C480651}" dt="2023-08-15T08:40:15.878" v="362" actId="1076"/>
          <ac:spMkLst>
            <pc:docMk/>
            <pc:sldMk cId="4246979683" sldId="364"/>
            <ac:spMk id="2" creationId="{6D26E877-CDFA-389D-188B-70F2194FF460}"/>
          </ac:spMkLst>
        </pc:spChg>
        <pc:picChg chg="add mod modCrop">
          <ac:chgData name="Josh Apieczonek" userId="21270cfe7fe5f2f3" providerId="LiveId" clId="{3E130226-5C33-49EC-AFEB-22552C480651}" dt="2023-07-11T07:42:23.116" v="354" actId="14100"/>
          <ac:picMkLst>
            <pc:docMk/>
            <pc:sldMk cId="4246979683" sldId="364"/>
            <ac:picMk id="3" creationId="{556984FD-5F7E-71DD-1B98-7FBFC674B54E}"/>
          </ac:picMkLst>
        </pc:picChg>
        <pc:picChg chg="add mod ord modCrop">
          <ac:chgData name="Josh Apieczonek" userId="21270cfe7fe5f2f3" providerId="LiveId" clId="{3E130226-5C33-49EC-AFEB-22552C480651}" dt="2023-07-11T07:42:50.531" v="357" actId="166"/>
          <ac:picMkLst>
            <pc:docMk/>
            <pc:sldMk cId="4246979683" sldId="364"/>
            <ac:picMk id="4" creationId="{84942806-E729-155A-18F5-B135C1E9BB7A}"/>
          </ac:picMkLst>
        </pc:picChg>
        <pc:picChg chg="add mod modCrop">
          <ac:chgData name="Josh Apieczonek" userId="21270cfe7fe5f2f3" providerId="LiveId" clId="{3E130226-5C33-49EC-AFEB-22552C480651}" dt="2023-07-11T07:42:09.117" v="353" actId="14100"/>
          <ac:picMkLst>
            <pc:docMk/>
            <pc:sldMk cId="4246979683" sldId="364"/>
            <ac:picMk id="5" creationId="{D90B5F1E-46B9-FBE9-C00C-41345237EBE5}"/>
          </ac:picMkLst>
        </pc:picChg>
      </pc:sldChg>
      <pc:sldChg chg="del">
        <pc:chgData name="Josh Apieczonek" userId="21270cfe7fe5f2f3" providerId="LiveId" clId="{3E130226-5C33-49EC-AFEB-22552C480651}" dt="2023-07-10T12:33:00.445" v="5" actId="47"/>
        <pc:sldMkLst>
          <pc:docMk/>
          <pc:sldMk cId="3562897068" sldId="365"/>
        </pc:sldMkLst>
      </pc:sldChg>
      <pc:sldChg chg="del">
        <pc:chgData name="Josh Apieczonek" userId="21270cfe7fe5f2f3" providerId="LiveId" clId="{3E130226-5C33-49EC-AFEB-22552C480651}" dt="2023-07-10T12:33:00.445" v="5" actId="47"/>
        <pc:sldMkLst>
          <pc:docMk/>
          <pc:sldMk cId="2974314835" sldId="366"/>
        </pc:sldMkLst>
      </pc:sldChg>
      <pc:sldChg chg="del">
        <pc:chgData name="Josh Apieczonek" userId="21270cfe7fe5f2f3" providerId="LiveId" clId="{3E130226-5C33-49EC-AFEB-22552C480651}" dt="2023-07-10T12:32:35.752" v="2" actId="47"/>
        <pc:sldMkLst>
          <pc:docMk/>
          <pc:sldMk cId="278203624" sldId="367"/>
        </pc:sldMkLst>
      </pc:sldChg>
      <pc:sldChg chg="del">
        <pc:chgData name="Josh Apieczonek" userId="21270cfe7fe5f2f3" providerId="LiveId" clId="{3E130226-5C33-49EC-AFEB-22552C480651}" dt="2023-07-10T12:33:00.445" v="5" actId="47"/>
        <pc:sldMkLst>
          <pc:docMk/>
          <pc:sldMk cId="26207261" sldId="369"/>
        </pc:sldMkLst>
      </pc:sldChg>
      <pc:sldChg chg="modSp mod ord setBg">
        <pc:chgData name="Josh Apieczonek" userId="21270cfe7fe5f2f3" providerId="LiveId" clId="{3E130226-5C33-49EC-AFEB-22552C480651}" dt="2023-08-20T06:35:22.861" v="1014"/>
        <pc:sldMkLst>
          <pc:docMk/>
          <pc:sldMk cId="1763803808" sldId="370"/>
        </pc:sldMkLst>
        <pc:spChg chg="mod">
          <ac:chgData name="Josh Apieczonek" userId="21270cfe7fe5f2f3" providerId="LiveId" clId="{3E130226-5C33-49EC-AFEB-22552C480651}" dt="2023-08-20T06:35:22.861" v="1014"/>
          <ac:spMkLst>
            <pc:docMk/>
            <pc:sldMk cId="1763803808" sldId="370"/>
            <ac:spMk id="3" creationId="{F9B8A331-254F-4274-A713-C54A4E5EFB14}"/>
          </ac:spMkLst>
        </pc:spChg>
      </pc:sldChg>
      <pc:sldChg chg="del">
        <pc:chgData name="Josh Apieczonek" userId="21270cfe7fe5f2f3" providerId="LiveId" clId="{3E130226-5C33-49EC-AFEB-22552C480651}" dt="2023-07-10T12:32:35.752" v="2" actId="47"/>
        <pc:sldMkLst>
          <pc:docMk/>
          <pc:sldMk cId="1150113382" sldId="371"/>
        </pc:sldMkLst>
      </pc:sldChg>
      <pc:sldChg chg="del">
        <pc:chgData name="Josh Apieczonek" userId="21270cfe7fe5f2f3" providerId="LiveId" clId="{3E130226-5C33-49EC-AFEB-22552C480651}" dt="2023-07-10T12:32:37.780" v="3" actId="47"/>
        <pc:sldMkLst>
          <pc:docMk/>
          <pc:sldMk cId="217145990" sldId="372"/>
        </pc:sldMkLst>
      </pc:sldChg>
      <pc:sldChg chg="del ord">
        <pc:chgData name="Josh Apieczonek" userId="21270cfe7fe5f2f3" providerId="LiveId" clId="{3E130226-5C33-49EC-AFEB-22552C480651}" dt="2023-08-15T14:23:55.038" v="483" actId="47"/>
        <pc:sldMkLst>
          <pc:docMk/>
          <pc:sldMk cId="2375927161" sldId="373"/>
        </pc:sldMkLst>
      </pc:sldChg>
      <pc:sldChg chg="del">
        <pc:chgData name="Josh Apieczonek" userId="21270cfe7fe5f2f3" providerId="LiveId" clId="{3E130226-5C33-49EC-AFEB-22552C480651}" dt="2023-07-10T12:32:40.556" v="4" actId="47"/>
        <pc:sldMkLst>
          <pc:docMk/>
          <pc:sldMk cId="2613222006" sldId="374"/>
        </pc:sldMkLst>
      </pc:sldChg>
      <pc:sldChg chg="del">
        <pc:chgData name="Josh Apieczonek" userId="21270cfe7fe5f2f3" providerId="LiveId" clId="{3E130226-5C33-49EC-AFEB-22552C480651}" dt="2023-08-15T14:23:35.815" v="481" actId="47"/>
        <pc:sldMkLst>
          <pc:docMk/>
          <pc:sldMk cId="3847212564" sldId="375"/>
        </pc:sldMkLst>
      </pc:sldChg>
      <pc:sldChg chg="del">
        <pc:chgData name="Josh Apieczonek" userId="21270cfe7fe5f2f3" providerId="LiveId" clId="{3E130226-5C33-49EC-AFEB-22552C480651}" dt="2023-07-10T12:33:00.445" v="5" actId="47"/>
        <pc:sldMkLst>
          <pc:docMk/>
          <pc:sldMk cId="1532166712" sldId="376"/>
        </pc:sldMkLst>
      </pc:sldChg>
      <pc:sldChg chg="del">
        <pc:chgData name="Josh Apieczonek" userId="21270cfe7fe5f2f3" providerId="LiveId" clId="{3E130226-5C33-49EC-AFEB-22552C480651}" dt="2023-07-10T12:33:00.445" v="5" actId="47"/>
        <pc:sldMkLst>
          <pc:docMk/>
          <pc:sldMk cId="490153682" sldId="377"/>
        </pc:sldMkLst>
      </pc:sldChg>
      <pc:sldChg chg="del">
        <pc:chgData name="Josh Apieczonek" userId="21270cfe7fe5f2f3" providerId="LiveId" clId="{3E130226-5C33-49EC-AFEB-22552C480651}" dt="2023-07-10T12:33:00.445" v="5" actId="47"/>
        <pc:sldMkLst>
          <pc:docMk/>
          <pc:sldMk cId="3124836174" sldId="378"/>
        </pc:sldMkLst>
      </pc:sldChg>
      <pc:sldChg chg="del">
        <pc:chgData name="Josh Apieczonek" userId="21270cfe7fe5f2f3" providerId="LiveId" clId="{3E130226-5C33-49EC-AFEB-22552C480651}" dt="2023-07-10T12:33:00.445" v="5" actId="47"/>
        <pc:sldMkLst>
          <pc:docMk/>
          <pc:sldMk cId="2815205902" sldId="379"/>
        </pc:sldMkLst>
      </pc:sldChg>
      <pc:sldChg chg="del">
        <pc:chgData name="Josh Apieczonek" userId="21270cfe7fe5f2f3" providerId="LiveId" clId="{3E130226-5C33-49EC-AFEB-22552C480651}" dt="2023-07-10T12:33:00.445" v="5" actId="47"/>
        <pc:sldMkLst>
          <pc:docMk/>
          <pc:sldMk cId="1271311686" sldId="380"/>
        </pc:sldMkLst>
      </pc:sldChg>
      <pc:sldChg chg="del">
        <pc:chgData name="Josh Apieczonek" userId="21270cfe7fe5f2f3" providerId="LiveId" clId="{3E130226-5C33-49EC-AFEB-22552C480651}" dt="2023-07-10T12:33:00.445" v="5" actId="47"/>
        <pc:sldMkLst>
          <pc:docMk/>
          <pc:sldMk cId="3682937652" sldId="381"/>
        </pc:sldMkLst>
      </pc:sldChg>
      <pc:sldChg chg="del">
        <pc:chgData name="Josh Apieczonek" userId="21270cfe7fe5f2f3" providerId="LiveId" clId="{3E130226-5C33-49EC-AFEB-22552C480651}" dt="2023-07-10T12:33:00.445" v="5" actId="47"/>
        <pc:sldMkLst>
          <pc:docMk/>
          <pc:sldMk cId="3848146082" sldId="382"/>
        </pc:sldMkLst>
      </pc:sldChg>
      <pc:sldChg chg="del">
        <pc:chgData name="Josh Apieczonek" userId="21270cfe7fe5f2f3" providerId="LiveId" clId="{3E130226-5C33-49EC-AFEB-22552C480651}" dt="2023-07-10T12:33:00.445" v="5" actId="47"/>
        <pc:sldMkLst>
          <pc:docMk/>
          <pc:sldMk cId="1339447848" sldId="383"/>
        </pc:sldMkLst>
      </pc:sldChg>
      <pc:sldChg chg="del">
        <pc:chgData name="Josh Apieczonek" userId="21270cfe7fe5f2f3" providerId="LiveId" clId="{3E130226-5C33-49EC-AFEB-22552C480651}" dt="2023-07-10T12:33:00.445" v="5" actId="47"/>
        <pc:sldMkLst>
          <pc:docMk/>
          <pc:sldMk cId="2460383655" sldId="384"/>
        </pc:sldMkLst>
      </pc:sldChg>
      <pc:sldChg chg="addSp modSp ord setBg">
        <pc:chgData name="Josh Apieczonek" userId="21270cfe7fe5f2f3" providerId="LiveId" clId="{3E130226-5C33-49EC-AFEB-22552C480651}" dt="2023-08-20T06:35:51.880" v="1018" actId="1076"/>
        <pc:sldMkLst>
          <pc:docMk/>
          <pc:sldMk cId="1253516507" sldId="385"/>
        </pc:sldMkLst>
        <pc:picChg chg="add mod">
          <ac:chgData name="Josh Apieczonek" userId="21270cfe7fe5f2f3" providerId="LiveId" clId="{3E130226-5C33-49EC-AFEB-22552C480651}" dt="2023-08-20T06:35:51.880" v="1018" actId="1076"/>
          <ac:picMkLst>
            <pc:docMk/>
            <pc:sldMk cId="1253516507" sldId="385"/>
            <ac:picMk id="2050" creationId="{51C0EAF7-C28C-E916-63A7-9A3D267A51DF}"/>
          </ac:picMkLst>
        </pc:picChg>
      </pc:sldChg>
      <pc:sldChg chg="del">
        <pc:chgData name="Josh Apieczonek" userId="21270cfe7fe5f2f3" providerId="LiveId" clId="{3E130226-5C33-49EC-AFEB-22552C480651}" dt="2023-07-10T12:33:00.445" v="5" actId="47"/>
        <pc:sldMkLst>
          <pc:docMk/>
          <pc:sldMk cId="1963963045" sldId="386"/>
        </pc:sldMkLst>
      </pc:sldChg>
      <pc:sldChg chg="del">
        <pc:chgData name="Josh Apieczonek" userId="21270cfe7fe5f2f3" providerId="LiveId" clId="{3E130226-5C33-49EC-AFEB-22552C480651}" dt="2023-08-15T14:23:37.470" v="482" actId="47"/>
        <pc:sldMkLst>
          <pc:docMk/>
          <pc:sldMk cId="2631400142" sldId="387"/>
        </pc:sldMkLst>
      </pc:sldChg>
      <pc:sldChg chg="del">
        <pc:chgData name="Josh Apieczonek" userId="21270cfe7fe5f2f3" providerId="LiveId" clId="{3E130226-5C33-49EC-AFEB-22552C480651}" dt="2023-07-10T12:33:00.445" v="5" actId="47"/>
        <pc:sldMkLst>
          <pc:docMk/>
          <pc:sldMk cId="1343379703" sldId="388"/>
        </pc:sldMkLst>
      </pc:sldChg>
      <pc:sldChg chg="addSp delSp modSp add mod setBg modAnim">
        <pc:chgData name="Josh Apieczonek" userId="21270cfe7fe5f2f3" providerId="LiveId" clId="{3E130226-5C33-49EC-AFEB-22552C480651}" dt="2023-08-15T14:22:46.102" v="477" actId="1076"/>
        <pc:sldMkLst>
          <pc:docMk/>
          <pc:sldMk cId="1516923579" sldId="388"/>
        </pc:sldMkLst>
        <pc:spChg chg="mod">
          <ac:chgData name="Josh Apieczonek" userId="21270cfe7fe5f2f3" providerId="LiveId" clId="{3E130226-5C33-49EC-AFEB-22552C480651}" dt="2023-08-15T14:22:46.102" v="477" actId="1076"/>
          <ac:spMkLst>
            <pc:docMk/>
            <pc:sldMk cId="1516923579" sldId="388"/>
            <ac:spMk id="3" creationId="{F9B8A331-254F-4274-A713-C54A4E5EFB14}"/>
          </ac:spMkLst>
        </pc:spChg>
        <pc:grpChg chg="del">
          <ac:chgData name="Josh Apieczonek" userId="21270cfe7fe5f2f3" providerId="LiveId" clId="{3E130226-5C33-49EC-AFEB-22552C480651}" dt="2023-07-10T12:33:51.624" v="7" actId="478"/>
          <ac:grpSpMkLst>
            <pc:docMk/>
            <pc:sldMk cId="1516923579" sldId="388"/>
            <ac:grpSpMk id="6" creationId="{495C5688-1802-2E1D-E842-602CD479D2F5}"/>
          </ac:grpSpMkLst>
        </pc:grpChg>
        <pc:picChg chg="add del mod">
          <ac:chgData name="Josh Apieczonek" userId="21270cfe7fe5f2f3" providerId="LiveId" clId="{3E130226-5C33-49EC-AFEB-22552C480651}" dt="2023-07-10T12:48:17.194" v="104"/>
          <ac:picMkLst>
            <pc:docMk/>
            <pc:sldMk cId="1516923579" sldId="388"/>
            <ac:picMk id="2" creationId="{374FB33F-47F3-A500-1783-A6AAABBA5E08}"/>
          </ac:picMkLst>
        </pc:picChg>
        <pc:picChg chg="add mod">
          <ac:chgData name="Josh Apieczonek" userId="21270cfe7fe5f2f3" providerId="LiveId" clId="{3E130226-5C33-49EC-AFEB-22552C480651}" dt="2023-07-10T12:41:32.815" v="93" actId="14100"/>
          <ac:picMkLst>
            <pc:docMk/>
            <pc:sldMk cId="1516923579" sldId="388"/>
            <ac:picMk id="1026" creationId="{AD769115-52A5-1445-9CDE-368C0F896348}"/>
          </ac:picMkLst>
        </pc:picChg>
      </pc:sldChg>
      <pc:sldChg chg="add del">
        <pc:chgData name="Josh Apieczonek" userId="21270cfe7fe5f2f3" providerId="LiveId" clId="{3E130226-5C33-49EC-AFEB-22552C480651}" dt="2023-07-10T12:39:33.068" v="81"/>
        <pc:sldMkLst>
          <pc:docMk/>
          <pc:sldMk cId="111533851" sldId="389"/>
        </pc:sldMkLst>
      </pc:sldChg>
      <pc:sldChg chg="addSp delSp modSp add del mod">
        <pc:chgData name="Josh Apieczonek" userId="21270cfe7fe5f2f3" providerId="LiveId" clId="{3E130226-5C33-49EC-AFEB-22552C480651}" dt="2023-08-15T08:39:39.914" v="360" actId="47"/>
        <pc:sldMkLst>
          <pc:docMk/>
          <pc:sldMk cId="2223309302" sldId="389"/>
        </pc:sldMkLst>
        <pc:spChg chg="mod">
          <ac:chgData name="Josh Apieczonek" userId="21270cfe7fe5f2f3" providerId="LiveId" clId="{3E130226-5C33-49EC-AFEB-22552C480651}" dt="2023-07-10T12:50:59.166" v="134" actId="20577"/>
          <ac:spMkLst>
            <pc:docMk/>
            <pc:sldMk cId="2223309302" sldId="389"/>
            <ac:spMk id="3" creationId="{F9B8A331-254F-4274-A713-C54A4E5EFB14}"/>
          </ac:spMkLst>
        </pc:spChg>
        <pc:picChg chg="add del mod">
          <ac:chgData name="Josh Apieczonek" userId="21270cfe7fe5f2f3" providerId="LiveId" clId="{3E130226-5C33-49EC-AFEB-22552C480651}" dt="2023-07-10T12:49:07.029" v="113" actId="478"/>
          <ac:picMkLst>
            <pc:docMk/>
            <pc:sldMk cId="2223309302" sldId="389"/>
            <ac:picMk id="2" creationId="{A3B10F73-4D6B-CE20-9745-5A82B9166B8A}"/>
          </ac:picMkLst>
        </pc:picChg>
        <pc:picChg chg="del mod">
          <ac:chgData name="Josh Apieczonek" userId="21270cfe7fe5f2f3" providerId="LiveId" clId="{3E130226-5C33-49EC-AFEB-22552C480651}" dt="2023-07-10T12:49:13.430" v="114" actId="478"/>
          <ac:picMkLst>
            <pc:docMk/>
            <pc:sldMk cId="2223309302" sldId="389"/>
            <ac:picMk id="1026" creationId="{AD769115-52A5-1445-9CDE-368C0F896348}"/>
          </ac:picMkLst>
        </pc:picChg>
        <pc:picChg chg="add mod">
          <ac:chgData name="Josh Apieczonek" userId="21270cfe7fe5f2f3" providerId="LiveId" clId="{3E130226-5C33-49EC-AFEB-22552C480651}" dt="2023-07-10T12:50:49.775" v="120" actId="14100"/>
          <ac:picMkLst>
            <pc:docMk/>
            <pc:sldMk cId="2223309302" sldId="389"/>
            <ac:picMk id="2050" creationId="{BBF665F6-7274-EC1E-C1FA-C4750A42DAAC}"/>
          </ac:picMkLst>
        </pc:picChg>
      </pc:sldChg>
      <pc:sldChg chg="modSp add del">
        <pc:chgData name="Josh Apieczonek" userId="21270cfe7fe5f2f3" providerId="LiveId" clId="{3E130226-5C33-49EC-AFEB-22552C480651}" dt="2023-07-10T12:41:43.984" v="94" actId="47"/>
        <pc:sldMkLst>
          <pc:docMk/>
          <pc:sldMk cId="2506207339" sldId="389"/>
        </pc:sldMkLst>
        <pc:picChg chg="mod">
          <ac:chgData name="Josh Apieczonek" userId="21270cfe7fe5f2f3" providerId="LiveId" clId="{3E130226-5C33-49EC-AFEB-22552C480651}" dt="2023-07-10T12:40:18.507" v="88" actId="14100"/>
          <ac:picMkLst>
            <pc:docMk/>
            <pc:sldMk cId="2506207339" sldId="389"/>
            <ac:picMk id="1026" creationId="{AD769115-52A5-1445-9CDE-368C0F896348}"/>
          </ac:picMkLst>
        </pc:picChg>
      </pc:sldChg>
      <pc:sldChg chg="addSp delSp modSp add mod ord setBg">
        <pc:chgData name="Josh Apieczonek" userId="21270cfe7fe5f2f3" providerId="LiveId" clId="{3E130226-5C33-49EC-AFEB-22552C480651}" dt="2023-08-15T20:40:08.031" v="515" actId="20577"/>
        <pc:sldMkLst>
          <pc:docMk/>
          <pc:sldMk cId="2979984732" sldId="389"/>
        </pc:sldMkLst>
        <pc:spChg chg="del">
          <ac:chgData name="Josh Apieczonek" userId="21270cfe7fe5f2f3" providerId="LiveId" clId="{3E130226-5C33-49EC-AFEB-22552C480651}" dt="2023-08-15T08:42:01.079" v="368" actId="478"/>
          <ac:spMkLst>
            <pc:docMk/>
            <pc:sldMk cId="2979984732" sldId="389"/>
            <ac:spMk id="2" creationId="{6D26E877-CDFA-389D-188B-70F2194FF460}"/>
          </ac:spMkLst>
        </pc:spChg>
        <pc:spChg chg="add mod">
          <ac:chgData name="Josh Apieczonek" userId="21270cfe7fe5f2f3" providerId="LiveId" clId="{3E130226-5C33-49EC-AFEB-22552C480651}" dt="2023-08-15T20:40:08.031" v="515" actId="20577"/>
          <ac:spMkLst>
            <pc:docMk/>
            <pc:sldMk cId="2979984732" sldId="389"/>
            <ac:spMk id="7" creationId="{9FAAE84A-8427-60C1-F782-02A680455302}"/>
          </ac:spMkLst>
        </pc:spChg>
        <pc:picChg chg="del mod">
          <ac:chgData name="Josh Apieczonek" userId="21270cfe7fe5f2f3" providerId="LiveId" clId="{3E130226-5C33-49EC-AFEB-22552C480651}" dt="2023-08-15T08:45:11.078" v="373" actId="478"/>
          <ac:picMkLst>
            <pc:docMk/>
            <pc:sldMk cId="2979984732" sldId="389"/>
            <ac:picMk id="3" creationId="{556984FD-5F7E-71DD-1B98-7FBFC674B54E}"/>
          </ac:picMkLst>
        </pc:picChg>
        <pc:picChg chg="del">
          <ac:chgData name="Josh Apieczonek" userId="21270cfe7fe5f2f3" providerId="LiveId" clId="{3E130226-5C33-49EC-AFEB-22552C480651}" dt="2023-08-15T08:42:04.645" v="369" actId="478"/>
          <ac:picMkLst>
            <pc:docMk/>
            <pc:sldMk cId="2979984732" sldId="389"/>
            <ac:picMk id="4" creationId="{84942806-E729-155A-18F5-B135C1E9BB7A}"/>
          </ac:picMkLst>
        </pc:picChg>
        <pc:picChg chg="del">
          <ac:chgData name="Josh Apieczonek" userId="21270cfe7fe5f2f3" providerId="LiveId" clId="{3E130226-5C33-49EC-AFEB-22552C480651}" dt="2023-08-15T08:42:06.107" v="370" actId="478"/>
          <ac:picMkLst>
            <pc:docMk/>
            <pc:sldMk cId="2979984732" sldId="389"/>
            <ac:picMk id="5" creationId="{D90B5F1E-46B9-FBE9-C00C-41345237EBE5}"/>
          </ac:picMkLst>
        </pc:picChg>
        <pc:picChg chg="add del mod">
          <ac:chgData name="Josh Apieczonek" userId="21270cfe7fe5f2f3" providerId="LiveId" clId="{3E130226-5C33-49EC-AFEB-22552C480651}" dt="2023-08-15T08:54:57.551" v="404" actId="478"/>
          <ac:picMkLst>
            <pc:docMk/>
            <pc:sldMk cId="2979984732" sldId="389"/>
            <ac:picMk id="6" creationId="{5B63E2AA-81DF-15E8-B4F7-30C71820BB17}"/>
          </ac:picMkLst>
        </pc:picChg>
        <pc:picChg chg="add del mod">
          <ac:chgData name="Josh Apieczonek" userId="21270cfe7fe5f2f3" providerId="LiveId" clId="{3E130226-5C33-49EC-AFEB-22552C480651}" dt="2023-08-15T14:21:36.268" v="475" actId="478"/>
          <ac:picMkLst>
            <pc:docMk/>
            <pc:sldMk cId="2979984732" sldId="389"/>
            <ac:picMk id="1026" creationId="{2687EDC8-143D-A762-EE89-FDCFDE6C005A}"/>
          </ac:picMkLst>
        </pc:picChg>
        <pc:picChg chg="add del mod">
          <ac:chgData name="Josh Apieczonek" userId="21270cfe7fe5f2f3" providerId="LiveId" clId="{3E130226-5C33-49EC-AFEB-22552C480651}" dt="2023-08-15T08:55:38.231" v="415" actId="478"/>
          <ac:picMkLst>
            <pc:docMk/>
            <pc:sldMk cId="2979984732" sldId="389"/>
            <ac:picMk id="1028" creationId="{4F830AC4-A393-83E9-59D9-507BBBB5522D}"/>
          </ac:picMkLst>
        </pc:picChg>
      </pc:sldChg>
      <pc:sldChg chg="addSp delSp modSp add del mod">
        <pc:chgData name="Josh Apieczonek" userId="21270cfe7fe5f2f3" providerId="LiveId" clId="{3E130226-5C33-49EC-AFEB-22552C480651}" dt="2023-08-15T08:39:39.914" v="360" actId="47"/>
        <pc:sldMkLst>
          <pc:docMk/>
          <pc:sldMk cId="577961997" sldId="390"/>
        </pc:sldMkLst>
        <pc:spChg chg="mod">
          <ac:chgData name="Josh Apieczonek" userId="21270cfe7fe5f2f3" providerId="LiveId" clId="{3E130226-5C33-49EC-AFEB-22552C480651}" dt="2023-07-10T12:56:37.119" v="281" actId="20577"/>
          <ac:spMkLst>
            <pc:docMk/>
            <pc:sldMk cId="577961997" sldId="390"/>
            <ac:spMk id="3" creationId="{F9B8A331-254F-4274-A713-C54A4E5EFB14}"/>
          </ac:spMkLst>
        </pc:spChg>
        <pc:picChg chg="del">
          <ac:chgData name="Josh Apieczonek" userId="21270cfe7fe5f2f3" providerId="LiveId" clId="{3E130226-5C33-49EC-AFEB-22552C480651}" dt="2023-07-10T12:51:22.179" v="136" actId="478"/>
          <ac:picMkLst>
            <pc:docMk/>
            <pc:sldMk cId="577961997" sldId="390"/>
            <ac:picMk id="2050" creationId="{BBF665F6-7274-EC1E-C1FA-C4750A42DAAC}"/>
          </ac:picMkLst>
        </pc:picChg>
        <pc:picChg chg="add mod">
          <ac:chgData name="Josh Apieczonek" userId="21270cfe7fe5f2f3" providerId="LiveId" clId="{3E130226-5C33-49EC-AFEB-22552C480651}" dt="2023-07-10T12:56:07.943" v="261" actId="1076"/>
          <ac:picMkLst>
            <pc:docMk/>
            <pc:sldMk cId="577961997" sldId="390"/>
            <ac:picMk id="7170" creationId="{A46D58F7-A108-4948-8594-EADEE67463EE}"/>
          </ac:picMkLst>
        </pc:picChg>
        <pc:picChg chg="add">
          <ac:chgData name="Josh Apieczonek" userId="21270cfe7fe5f2f3" providerId="LiveId" clId="{3E130226-5C33-49EC-AFEB-22552C480651}" dt="2023-07-10T13:00:07.930" v="292"/>
          <ac:picMkLst>
            <pc:docMk/>
            <pc:sldMk cId="577961997" sldId="390"/>
            <ac:picMk id="7172" creationId="{49202B61-8B92-9A01-F3D8-7278B9302617}"/>
          </ac:picMkLst>
        </pc:picChg>
      </pc:sldChg>
      <pc:sldChg chg="delSp modSp add mod">
        <pc:chgData name="Josh Apieczonek" userId="21270cfe7fe5f2f3" providerId="LiveId" clId="{3E130226-5C33-49EC-AFEB-22552C480651}" dt="2023-08-17T20:11:48.073" v="715" actId="20577"/>
        <pc:sldMkLst>
          <pc:docMk/>
          <pc:sldMk cId="3261329548" sldId="390"/>
        </pc:sldMkLst>
        <pc:spChg chg="mod">
          <ac:chgData name="Josh Apieczonek" userId="21270cfe7fe5f2f3" providerId="LiveId" clId="{3E130226-5C33-49EC-AFEB-22552C480651}" dt="2023-08-17T20:11:48.073" v="715" actId="20577"/>
          <ac:spMkLst>
            <pc:docMk/>
            <pc:sldMk cId="3261329548" sldId="390"/>
            <ac:spMk id="7" creationId="{9FAAE84A-8427-60C1-F782-02A680455302}"/>
          </ac:spMkLst>
        </pc:spChg>
        <pc:picChg chg="del">
          <ac:chgData name="Josh Apieczonek" userId="21270cfe7fe5f2f3" providerId="LiveId" clId="{3E130226-5C33-49EC-AFEB-22552C480651}" dt="2023-08-15T14:21:39.419" v="476" actId="478"/>
          <ac:picMkLst>
            <pc:docMk/>
            <pc:sldMk cId="3261329548" sldId="390"/>
            <ac:picMk id="1026" creationId="{2687EDC8-143D-A762-EE89-FDCFDE6C005A}"/>
          </ac:picMkLst>
        </pc:picChg>
      </pc:sldChg>
      <pc:sldChg chg="add ord">
        <pc:chgData name="Josh Apieczonek" userId="21270cfe7fe5f2f3" providerId="LiveId" clId="{3E130226-5C33-49EC-AFEB-22552C480651}" dt="2023-08-19T16:48:55.460" v="840"/>
        <pc:sldMkLst>
          <pc:docMk/>
          <pc:sldMk cId="1350251235" sldId="391"/>
        </pc:sldMkLst>
      </pc:sldChg>
      <pc:sldChg chg="addSp modSp add del mod">
        <pc:chgData name="Josh Apieczonek" userId="21270cfe7fe5f2f3" providerId="LiveId" clId="{3E130226-5C33-49EC-AFEB-22552C480651}" dt="2023-08-15T08:39:39.914" v="360" actId="47"/>
        <pc:sldMkLst>
          <pc:docMk/>
          <pc:sldMk cId="2169199660" sldId="391"/>
        </pc:sldMkLst>
        <pc:spChg chg="mod">
          <ac:chgData name="Josh Apieczonek" userId="21270cfe7fe5f2f3" providerId="LiveId" clId="{3E130226-5C33-49EC-AFEB-22552C480651}" dt="2023-07-10T12:51:59.207" v="202" actId="20577"/>
          <ac:spMkLst>
            <pc:docMk/>
            <pc:sldMk cId="2169199660" sldId="391"/>
            <ac:spMk id="3" creationId="{F9B8A331-254F-4274-A713-C54A4E5EFB14}"/>
          </ac:spMkLst>
        </pc:spChg>
        <pc:picChg chg="add mod">
          <ac:chgData name="Josh Apieczonek" userId="21270cfe7fe5f2f3" providerId="LiveId" clId="{3E130226-5C33-49EC-AFEB-22552C480651}" dt="2023-07-10T12:58:39.562" v="291" actId="14100"/>
          <ac:picMkLst>
            <pc:docMk/>
            <pc:sldMk cId="2169199660" sldId="391"/>
            <ac:picMk id="6146" creationId="{F8831B56-8047-642A-F6D3-1120529EF251}"/>
          </ac:picMkLst>
        </pc:picChg>
      </pc:sldChg>
      <pc:sldChg chg="add del setBg">
        <pc:chgData name="Josh Apieczonek" userId="21270cfe7fe5f2f3" providerId="LiveId" clId="{3E130226-5C33-49EC-AFEB-22552C480651}" dt="2023-08-15T14:25:37.263" v="494"/>
        <pc:sldMkLst>
          <pc:docMk/>
          <pc:sldMk cId="3969019077" sldId="391"/>
        </pc:sldMkLst>
      </pc:sldChg>
      <pc:sldChg chg="addSp modSp add del mod">
        <pc:chgData name="Josh Apieczonek" userId="21270cfe7fe5f2f3" providerId="LiveId" clId="{3E130226-5C33-49EC-AFEB-22552C480651}" dt="2023-08-15T08:39:39.914" v="360" actId="47"/>
        <pc:sldMkLst>
          <pc:docMk/>
          <pc:sldMk cId="489031864" sldId="392"/>
        </pc:sldMkLst>
        <pc:spChg chg="mod">
          <ac:chgData name="Josh Apieczonek" userId="21270cfe7fe5f2f3" providerId="LiveId" clId="{3E130226-5C33-49EC-AFEB-22552C480651}" dt="2023-07-10T13:04:56.359" v="301" actId="20577"/>
          <ac:spMkLst>
            <pc:docMk/>
            <pc:sldMk cId="489031864" sldId="392"/>
            <ac:spMk id="3" creationId="{F9B8A331-254F-4274-A713-C54A4E5EFB14}"/>
          </ac:spMkLst>
        </pc:spChg>
        <pc:picChg chg="add mod">
          <ac:chgData name="Josh Apieczonek" userId="21270cfe7fe5f2f3" providerId="LiveId" clId="{3E130226-5C33-49EC-AFEB-22552C480651}" dt="2023-07-10T13:04:42.162" v="297" actId="14100"/>
          <ac:picMkLst>
            <pc:docMk/>
            <pc:sldMk cId="489031864" sldId="392"/>
            <ac:picMk id="5122" creationId="{7C95F722-CE0F-6281-E73E-211E72CA4CBD}"/>
          </ac:picMkLst>
        </pc:picChg>
      </pc:sldChg>
      <pc:sldChg chg="add del setBg">
        <pc:chgData name="Josh Apieczonek" userId="21270cfe7fe5f2f3" providerId="LiveId" clId="{3E130226-5C33-49EC-AFEB-22552C480651}" dt="2023-08-15T14:26:10.438" v="501"/>
        <pc:sldMkLst>
          <pc:docMk/>
          <pc:sldMk cId="1226500351" sldId="392"/>
        </pc:sldMkLst>
      </pc:sldChg>
      <pc:sldChg chg="add">
        <pc:chgData name="Josh Apieczonek" userId="21270cfe7fe5f2f3" providerId="LiveId" clId="{3E130226-5C33-49EC-AFEB-22552C480651}" dt="2023-08-15T14:26:10.465" v="502"/>
        <pc:sldMkLst>
          <pc:docMk/>
          <pc:sldMk cId="4266145956" sldId="392"/>
        </pc:sldMkLst>
      </pc:sldChg>
      <pc:sldChg chg="add del">
        <pc:chgData name="Josh Apieczonek" userId="21270cfe7fe5f2f3" providerId="LiveId" clId="{3E130226-5C33-49EC-AFEB-22552C480651}" dt="2023-08-15T14:26:10.438" v="501"/>
        <pc:sldMkLst>
          <pc:docMk/>
          <pc:sldMk cId="210087074" sldId="393"/>
        </pc:sldMkLst>
      </pc:sldChg>
      <pc:sldChg chg="modSp add mod">
        <pc:chgData name="Josh Apieczonek" userId="21270cfe7fe5f2f3" providerId="LiveId" clId="{3E130226-5C33-49EC-AFEB-22552C480651}" dt="2023-08-19T16:30:50.851" v="784" actId="114"/>
        <pc:sldMkLst>
          <pc:docMk/>
          <pc:sldMk cId="1616801030" sldId="393"/>
        </pc:sldMkLst>
        <pc:spChg chg="mod">
          <ac:chgData name="Josh Apieczonek" userId="21270cfe7fe5f2f3" providerId="LiveId" clId="{3E130226-5C33-49EC-AFEB-22552C480651}" dt="2023-08-19T16:30:50.851" v="784" actId="114"/>
          <ac:spMkLst>
            <pc:docMk/>
            <pc:sldMk cId="1616801030" sldId="393"/>
            <ac:spMk id="7" creationId="{9FAAE84A-8427-60C1-F782-02A680455302}"/>
          </ac:spMkLst>
        </pc:spChg>
      </pc:sldChg>
      <pc:sldChg chg="addSp modSp add del mod">
        <pc:chgData name="Josh Apieczonek" userId="21270cfe7fe5f2f3" providerId="LiveId" clId="{3E130226-5C33-49EC-AFEB-22552C480651}" dt="2023-08-15T08:39:39.914" v="360" actId="47"/>
        <pc:sldMkLst>
          <pc:docMk/>
          <pc:sldMk cId="2909533201" sldId="393"/>
        </pc:sldMkLst>
        <pc:spChg chg="mod">
          <ac:chgData name="Josh Apieczonek" userId="21270cfe7fe5f2f3" providerId="LiveId" clId="{3E130226-5C33-49EC-AFEB-22552C480651}" dt="2023-07-10T13:08:05.059" v="325" actId="1076"/>
          <ac:spMkLst>
            <pc:docMk/>
            <pc:sldMk cId="2909533201" sldId="393"/>
            <ac:spMk id="3" creationId="{F9B8A331-254F-4274-A713-C54A4E5EFB14}"/>
          </ac:spMkLst>
        </pc:spChg>
        <pc:picChg chg="add mod">
          <ac:chgData name="Josh Apieczonek" userId="21270cfe7fe5f2f3" providerId="LiveId" clId="{3E130226-5C33-49EC-AFEB-22552C480651}" dt="2023-07-10T13:07:35.590" v="320" actId="14100"/>
          <ac:picMkLst>
            <pc:docMk/>
            <pc:sldMk cId="2909533201" sldId="393"/>
            <ac:picMk id="2" creationId="{DFA2ED0B-6746-7A9A-6A65-E77A9156B6D1}"/>
          </ac:picMkLst>
        </pc:picChg>
        <pc:picChg chg="add mod">
          <ac:chgData name="Josh Apieczonek" userId="21270cfe7fe5f2f3" providerId="LiveId" clId="{3E130226-5C33-49EC-AFEB-22552C480651}" dt="2023-07-10T13:08:29.045" v="327" actId="1076"/>
          <ac:picMkLst>
            <pc:docMk/>
            <pc:sldMk cId="2909533201" sldId="393"/>
            <ac:picMk id="4098" creationId="{B563BE05-1731-B60F-7DBE-B9B29E7A82FD}"/>
          </ac:picMkLst>
        </pc:picChg>
      </pc:sldChg>
      <pc:sldChg chg="add del setBg">
        <pc:chgData name="Josh Apieczonek" userId="21270cfe7fe5f2f3" providerId="LiveId" clId="{3E130226-5C33-49EC-AFEB-22552C480651}" dt="2023-08-15T20:40:39.195" v="517"/>
        <pc:sldMkLst>
          <pc:docMk/>
          <pc:sldMk cId="750850816" sldId="394"/>
        </pc:sldMkLst>
      </pc:sldChg>
      <pc:sldChg chg="add ord">
        <pc:chgData name="Josh Apieczonek" userId="21270cfe7fe5f2f3" providerId="LiveId" clId="{3E130226-5C33-49EC-AFEB-22552C480651}" dt="2023-08-15T20:41:31.718" v="520"/>
        <pc:sldMkLst>
          <pc:docMk/>
          <pc:sldMk cId="2884383981" sldId="394"/>
        </pc:sldMkLst>
      </pc:sldChg>
      <pc:sldChg chg="addSp modSp add mod ord">
        <pc:chgData name="Josh Apieczonek" userId="21270cfe7fe5f2f3" providerId="LiveId" clId="{3E130226-5C33-49EC-AFEB-22552C480651}" dt="2023-08-20T05:28:14.431" v="957" actId="404"/>
        <pc:sldMkLst>
          <pc:docMk/>
          <pc:sldMk cId="151330199" sldId="395"/>
        </pc:sldMkLst>
        <pc:spChg chg="add mod">
          <ac:chgData name="Josh Apieczonek" userId="21270cfe7fe5f2f3" providerId="LiveId" clId="{3E130226-5C33-49EC-AFEB-22552C480651}" dt="2023-08-20T05:27:01.046" v="933" actId="1076"/>
          <ac:spMkLst>
            <pc:docMk/>
            <pc:sldMk cId="151330199" sldId="395"/>
            <ac:spMk id="2" creationId="{0E0825AF-FDDA-17EB-CBA8-2D711DBE218C}"/>
          </ac:spMkLst>
        </pc:spChg>
        <pc:spChg chg="add mod">
          <ac:chgData name="Josh Apieczonek" userId="21270cfe7fe5f2f3" providerId="LiveId" clId="{3E130226-5C33-49EC-AFEB-22552C480651}" dt="2023-08-20T05:26:58.207" v="932" actId="1076"/>
          <ac:spMkLst>
            <pc:docMk/>
            <pc:sldMk cId="151330199" sldId="395"/>
            <ac:spMk id="3" creationId="{E58C8630-7456-3A9A-E78F-806DE4AD06EE}"/>
          </ac:spMkLst>
        </pc:spChg>
        <pc:spChg chg="add mod">
          <ac:chgData name="Josh Apieczonek" userId="21270cfe7fe5f2f3" providerId="LiveId" clId="{3E130226-5C33-49EC-AFEB-22552C480651}" dt="2023-08-20T05:28:14.431" v="957" actId="404"/>
          <ac:spMkLst>
            <pc:docMk/>
            <pc:sldMk cId="151330199" sldId="395"/>
            <ac:spMk id="4" creationId="{D3FA96D0-7E7D-E592-1EE4-641818F58DC1}"/>
          </ac:spMkLst>
        </pc:spChg>
        <pc:spChg chg="mod">
          <ac:chgData name="Josh Apieczonek" userId="21270cfe7fe5f2f3" providerId="LiveId" clId="{3E130226-5C33-49EC-AFEB-22552C480651}" dt="2023-08-20T05:28:10.309" v="956" actId="404"/>
          <ac:spMkLst>
            <pc:docMk/>
            <pc:sldMk cId="151330199" sldId="395"/>
            <ac:spMk id="7" creationId="{9FAAE84A-8427-60C1-F782-02A680455302}"/>
          </ac:spMkLst>
        </pc:spChg>
      </pc:sldChg>
      <pc:sldChg chg="add del">
        <pc:chgData name="Josh Apieczonek" userId="21270cfe7fe5f2f3" providerId="LiveId" clId="{3E130226-5C33-49EC-AFEB-22552C480651}" dt="2023-08-15T20:40:39.195" v="517"/>
        <pc:sldMkLst>
          <pc:docMk/>
          <pc:sldMk cId="2610347219" sldId="395"/>
        </pc:sldMkLst>
      </pc:sldChg>
      <pc:sldChg chg="add del">
        <pc:chgData name="Josh Apieczonek" userId="21270cfe7fe5f2f3" providerId="LiveId" clId="{3E130226-5C33-49EC-AFEB-22552C480651}" dt="2023-08-15T21:11:18.740" v="714" actId="47"/>
        <pc:sldMkLst>
          <pc:docMk/>
          <pc:sldMk cId="2103057472" sldId="396"/>
        </pc:sldMkLst>
      </pc:sldChg>
      <pc:sldChg chg="addSp modSp add mod">
        <pc:chgData name="Josh Apieczonek" userId="21270cfe7fe5f2f3" providerId="LiveId" clId="{3E130226-5C33-49EC-AFEB-22552C480651}" dt="2023-08-19T16:40:02.198" v="801" actId="14100"/>
        <pc:sldMkLst>
          <pc:docMk/>
          <pc:sldMk cId="1607635182" sldId="397"/>
        </pc:sldMkLst>
        <pc:spChg chg="add mod">
          <ac:chgData name="Josh Apieczonek" userId="21270cfe7fe5f2f3" providerId="LiveId" clId="{3E130226-5C33-49EC-AFEB-22552C480651}" dt="2023-08-19T16:40:02.198" v="801" actId="14100"/>
          <ac:spMkLst>
            <pc:docMk/>
            <pc:sldMk cId="1607635182" sldId="397"/>
            <ac:spMk id="2" creationId="{01E256E0-2314-A0F5-78BF-467D26780A12}"/>
          </ac:spMkLst>
        </pc:spChg>
        <pc:spChg chg="mod">
          <ac:chgData name="Josh Apieczonek" userId="21270cfe7fe5f2f3" providerId="LiveId" clId="{3E130226-5C33-49EC-AFEB-22552C480651}" dt="2023-08-19T16:38:37.264" v="787" actId="13926"/>
          <ac:spMkLst>
            <pc:docMk/>
            <pc:sldMk cId="1607635182" sldId="397"/>
            <ac:spMk id="7" creationId="{9FAAE84A-8427-60C1-F782-02A680455302}"/>
          </ac:spMkLst>
        </pc:spChg>
      </pc:sldChg>
      <pc:sldChg chg="addSp modSp add mod">
        <pc:chgData name="Josh Apieczonek" userId="21270cfe7fe5f2f3" providerId="LiveId" clId="{3E130226-5C33-49EC-AFEB-22552C480651}" dt="2023-08-19T16:41:31.640" v="810" actId="14100"/>
        <pc:sldMkLst>
          <pc:docMk/>
          <pc:sldMk cId="1676795174" sldId="398"/>
        </pc:sldMkLst>
        <pc:spChg chg="add mod">
          <ac:chgData name="Josh Apieczonek" userId="21270cfe7fe5f2f3" providerId="LiveId" clId="{3E130226-5C33-49EC-AFEB-22552C480651}" dt="2023-08-19T16:41:31.640" v="810" actId="14100"/>
          <ac:spMkLst>
            <pc:docMk/>
            <pc:sldMk cId="1676795174" sldId="398"/>
            <ac:spMk id="2" creationId="{5556C8F3-43C2-055C-528A-03D577F19652}"/>
          </ac:spMkLst>
        </pc:spChg>
        <pc:spChg chg="mod">
          <ac:chgData name="Josh Apieczonek" userId="21270cfe7fe5f2f3" providerId="LiveId" clId="{3E130226-5C33-49EC-AFEB-22552C480651}" dt="2023-08-19T16:40:59.620" v="806" actId="13926"/>
          <ac:spMkLst>
            <pc:docMk/>
            <pc:sldMk cId="1676795174" sldId="398"/>
            <ac:spMk id="7" creationId="{9FAAE84A-8427-60C1-F782-02A680455302}"/>
          </ac:spMkLst>
        </pc:spChg>
      </pc:sldChg>
      <pc:sldChg chg="addSp modSp add mod">
        <pc:chgData name="Josh Apieczonek" userId="21270cfe7fe5f2f3" providerId="LiveId" clId="{3E130226-5C33-49EC-AFEB-22552C480651}" dt="2023-08-19T16:42:34.103" v="816" actId="14100"/>
        <pc:sldMkLst>
          <pc:docMk/>
          <pc:sldMk cId="4255028065" sldId="399"/>
        </pc:sldMkLst>
        <pc:spChg chg="add mod">
          <ac:chgData name="Josh Apieczonek" userId="21270cfe7fe5f2f3" providerId="LiveId" clId="{3E130226-5C33-49EC-AFEB-22552C480651}" dt="2023-08-19T16:42:34.103" v="816" actId="14100"/>
          <ac:spMkLst>
            <pc:docMk/>
            <pc:sldMk cId="4255028065" sldId="399"/>
            <ac:spMk id="2" creationId="{98B97F39-8B35-52B2-5550-222A0B6580E6}"/>
          </ac:spMkLst>
        </pc:spChg>
        <pc:spChg chg="mod">
          <ac:chgData name="Josh Apieczonek" userId="21270cfe7fe5f2f3" providerId="LiveId" clId="{3E130226-5C33-49EC-AFEB-22552C480651}" dt="2023-08-19T16:42:11.452" v="812" actId="13926"/>
          <ac:spMkLst>
            <pc:docMk/>
            <pc:sldMk cId="4255028065" sldId="399"/>
            <ac:spMk id="7" creationId="{9FAAE84A-8427-60C1-F782-02A680455302}"/>
          </ac:spMkLst>
        </pc:spChg>
      </pc:sldChg>
      <pc:sldChg chg="add del">
        <pc:chgData name="Josh Apieczonek" userId="21270cfe7fe5f2f3" providerId="LiveId" clId="{3E130226-5C33-49EC-AFEB-22552C480651}" dt="2023-08-19T07:25:55.637" v="720"/>
        <pc:sldMkLst>
          <pc:docMk/>
          <pc:sldMk cId="327327104" sldId="400"/>
        </pc:sldMkLst>
      </pc:sldChg>
      <pc:sldChg chg="add">
        <pc:chgData name="Josh Apieczonek" userId="21270cfe7fe5f2f3" providerId="LiveId" clId="{3E130226-5C33-49EC-AFEB-22552C480651}" dt="2023-08-19T07:25:55.642" v="721"/>
        <pc:sldMkLst>
          <pc:docMk/>
          <pc:sldMk cId="345105522" sldId="400"/>
        </pc:sldMkLst>
      </pc:sldChg>
      <pc:sldChg chg="add del setBg">
        <pc:chgData name="Josh Apieczonek" userId="21270cfe7fe5f2f3" providerId="LiveId" clId="{3E130226-5C33-49EC-AFEB-22552C480651}" dt="2023-08-19T07:25:59.863" v="723"/>
        <pc:sldMkLst>
          <pc:docMk/>
          <pc:sldMk cId="3203969209" sldId="401"/>
        </pc:sldMkLst>
      </pc:sldChg>
      <pc:sldChg chg="add">
        <pc:chgData name="Josh Apieczonek" userId="21270cfe7fe5f2f3" providerId="LiveId" clId="{3E130226-5C33-49EC-AFEB-22552C480651}" dt="2023-08-19T07:25:59.867" v="724"/>
        <pc:sldMkLst>
          <pc:docMk/>
          <pc:sldMk cId="3669974525" sldId="401"/>
        </pc:sldMkLst>
      </pc:sldChg>
      <pc:sldChg chg="add del setBg">
        <pc:chgData name="Josh Apieczonek" userId="21270cfe7fe5f2f3" providerId="LiveId" clId="{3E130226-5C33-49EC-AFEB-22552C480651}" dt="2023-08-19T07:38:28.764" v="733"/>
        <pc:sldMkLst>
          <pc:docMk/>
          <pc:sldMk cId="492180736" sldId="402"/>
        </pc:sldMkLst>
      </pc:sldChg>
      <pc:sldChg chg="delSp modSp add ord">
        <pc:chgData name="Josh Apieczonek" userId="21270cfe7fe5f2f3" providerId="LiveId" clId="{3E130226-5C33-49EC-AFEB-22552C480651}" dt="2023-08-19T07:38:46.751" v="740"/>
        <pc:sldMkLst>
          <pc:docMk/>
          <pc:sldMk cId="2818526189" sldId="402"/>
        </pc:sldMkLst>
        <pc:picChg chg="del">
          <ac:chgData name="Josh Apieczonek" userId="21270cfe7fe5f2f3" providerId="LiveId" clId="{3E130226-5C33-49EC-AFEB-22552C480651}" dt="2023-08-19T07:38:31.792" v="735" actId="478"/>
          <ac:picMkLst>
            <pc:docMk/>
            <pc:sldMk cId="2818526189" sldId="402"/>
            <ac:picMk id="2" creationId="{FE81BAFA-5456-2C0D-9BED-D0BF936DB34C}"/>
          </ac:picMkLst>
        </pc:picChg>
        <pc:picChg chg="mod">
          <ac:chgData name="Josh Apieczonek" userId="21270cfe7fe5f2f3" providerId="LiveId" clId="{3E130226-5C33-49EC-AFEB-22552C480651}" dt="2023-08-19T07:38:43.421" v="738" actId="1076"/>
          <ac:picMkLst>
            <pc:docMk/>
            <pc:sldMk cId="2818526189" sldId="402"/>
            <ac:picMk id="1026" creationId="{980BB3D5-0D0E-BA04-CFB2-116EE83AFD2C}"/>
          </ac:picMkLst>
        </pc:picChg>
      </pc:sldChg>
      <pc:sldChg chg="add">
        <pc:chgData name="Josh Apieczonek" userId="21270cfe7fe5f2f3" providerId="LiveId" clId="{3E130226-5C33-49EC-AFEB-22552C480651}" dt="2023-08-19T07:39:08.403" v="748"/>
        <pc:sldMkLst>
          <pc:docMk/>
          <pc:sldMk cId="3482319419" sldId="403"/>
        </pc:sldMkLst>
      </pc:sldChg>
      <pc:sldChg chg="add del setBg">
        <pc:chgData name="Josh Apieczonek" userId="21270cfe7fe5f2f3" providerId="LiveId" clId="{3E130226-5C33-49EC-AFEB-22552C480651}" dt="2023-08-19T07:39:08.400" v="747"/>
        <pc:sldMkLst>
          <pc:docMk/>
          <pc:sldMk cId="3652454847" sldId="403"/>
        </pc:sldMkLst>
      </pc:sldChg>
      <pc:sldChg chg="add del">
        <pc:chgData name="Josh Apieczonek" userId="21270cfe7fe5f2f3" providerId="LiveId" clId="{3E130226-5C33-49EC-AFEB-22552C480651}" dt="2023-08-19T16:42:42.767" v="818"/>
        <pc:sldMkLst>
          <pc:docMk/>
          <pc:sldMk cId="1855361055" sldId="404"/>
        </pc:sldMkLst>
      </pc:sldChg>
      <pc:sldChg chg="modSp add mod">
        <pc:chgData name="Josh Apieczonek" userId="21270cfe7fe5f2f3" providerId="LiveId" clId="{3E130226-5C33-49EC-AFEB-22552C480651}" dt="2023-08-19T16:43:58.453" v="834" actId="14100"/>
        <pc:sldMkLst>
          <pc:docMk/>
          <pc:sldMk cId="3764858182" sldId="404"/>
        </pc:sldMkLst>
        <pc:spChg chg="mod">
          <ac:chgData name="Josh Apieczonek" userId="21270cfe7fe5f2f3" providerId="LiveId" clId="{3E130226-5C33-49EC-AFEB-22552C480651}" dt="2023-08-19T16:43:58.453" v="834" actId="14100"/>
          <ac:spMkLst>
            <pc:docMk/>
            <pc:sldMk cId="3764858182" sldId="404"/>
            <ac:spMk id="2" creationId="{98B97F39-8B35-52B2-5550-222A0B6580E6}"/>
          </ac:spMkLst>
        </pc:spChg>
        <pc:spChg chg="mod">
          <ac:chgData name="Josh Apieczonek" userId="21270cfe7fe5f2f3" providerId="LiveId" clId="{3E130226-5C33-49EC-AFEB-22552C480651}" dt="2023-08-19T16:43:11.276" v="823" actId="13926"/>
          <ac:spMkLst>
            <pc:docMk/>
            <pc:sldMk cId="3764858182" sldId="404"/>
            <ac:spMk id="7" creationId="{9FAAE84A-8427-60C1-F782-02A680455302}"/>
          </ac:spMkLst>
        </pc:spChg>
      </pc:sldChg>
      <pc:sldChg chg="add">
        <pc:chgData name="Josh Apieczonek" userId="21270cfe7fe5f2f3" providerId="LiveId" clId="{3E130226-5C33-49EC-AFEB-22552C480651}" dt="2023-08-19T16:49:34.411" v="853"/>
        <pc:sldMkLst>
          <pc:docMk/>
          <pc:sldMk cId="787140033" sldId="405"/>
        </pc:sldMkLst>
      </pc:sldChg>
      <pc:sldChg chg="add del setBg">
        <pc:chgData name="Josh Apieczonek" userId="21270cfe7fe5f2f3" providerId="LiveId" clId="{3E130226-5C33-49EC-AFEB-22552C480651}" dt="2023-08-19T16:49:34.401" v="852"/>
        <pc:sldMkLst>
          <pc:docMk/>
          <pc:sldMk cId="3759374951" sldId="405"/>
        </pc:sldMkLst>
      </pc:sldChg>
      <pc:sldChg chg="modSp add mod">
        <pc:chgData name="Josh Apieczonek" userId="21270cfe7fe5f2f3" providerId="LiveId" clId="{3E130226-5C33-49EC-AFEB-22552C480651}" dt="2023-08-19T16:50:19.114" v="855" actId="6549"/>
        <pc:sldMkLst>
          <pc:docMk/>
          <pc:sldMk cId="2517514808" sldId="406"/>
        </pc:sldMkLst>
        <pc:spChg chg="mod">
          <ac:chgData name="Josh Apieczonek" userId="21270cfe7fe5f2f3" providerId="LiveId" clId="{3E130226-5C33-49EC-AFEB-22552C480651}" dt="2023-08-19T16:50:19.114" v="855" actId="6549"/>
          <ac:spMkLst>
            <pc:docMk/>
            <pc:sldMk cId="2517514808" sldId="406"/>
            <ac:spMk id="7" creationId="{9FAAE84A-8427-60C1-F782-02A680455302}"/>
          </ac:spMkLst>
        </pc:spChg>
      </pc:sldChg>
      <pc:sldChg chg="modSp add mod">
        <pc:chgData name="Josh Apieczonek" userId="21270cfe7fe5f2f3" providerId="LiveId" clId="{3E130226-5C33-49EC-AFEB-22552C480651}" dt="2023-08-20T06:53:18.474" v="1125" actId="403"/>
        <pc:sldMkLst>
          <pc:docMk/>
          <pc:sldMk cId="715227547" sldId="407"/>
        </pc:sldMkLst>
        <pc:spChg chg="mod">
          <ac:chgData name="Josh Apieczonek" userId="21270cfe7fe5f2f3" providerId="LiveId" clId="{3E130226-5C33-49EC-AFEB-22552C480651}" dt="2023-08-20T06:53:18.474" v="1125" actId="403"/>
          <ac:spMkLst>
            <pc:docMk/>
            <pc:sldMk cId="715227547" sldId="407"/>
            <ac:spMk id="7" creationId="{9FAAE84A-8427-60C1-F782-02A680455302}"/>
          </ac:spMkLst>
        </pc:spChg>
      </pc:sldChg>
      <pc:sldChg chg="add del setBg">
        <pc:chgData name="Josh Apieczonek" userId="21270cfe7fe5f2f3" providerId="LiveId" clId="{3E130226-5C33-49EC-AFEB-22552C480651}" dt="2023-08-20T05:14:31.116" v="862"/>
        <pc:sldMkLst>
          <pc:docMk/>
          <pc:sldMk cId="3087940287" sldId="408"/>
        </pc:sldMkLst>
      </pc:sldChg>
      <pc:sldChg chg="add">
        <pc:chgData name="Josh Apieczonek" userId="21270cfe7fe5f2f3" providerId="LiveId" clId="{3E130226-5C33-49EC-AFEB-22552C480651}" dt="2023-08-20T05:14:31.131" v="863"/>
        <pc:sldMkLst>
          <pc:docMk/>
          <pc:sldMk cId="3089665680" sldId="408"/>
        </pc:sldMkLst>
      </pc:sldChg>
      <pc:sldChg chg="modSp add mod modAnim">
        <pc:chgData name="Josh Apieczonek" userId="21270cfe7fe5f2f3" providerId="LiveId" clId="{3E130226-5C33-49EC-AFEB-22552C480651}" dt="2023-08-20T06:34:07.623" v="1008"/>
        <pc:sldMkLst>
          <pc:docMk/>
          <pc:sldMk cId="569143922" sldId="409"/>
        </pc:sldMkLst>
        <pc:spChg chg="mod">
          <ac:chgData name="Josh Apieczonek" userId="21270cfe7fe5f2f3" providerId="LiveId" clId="{3E130226-5C33-49EC-AFEB-22552C480651}" dt="2023-08-20T06:33:45.439" v="1007" actId="20577"/>
          <ac:spMkLst>
            <pc:docMk/>
            <pc:sldMk cId="569143922" sldId="409"/>
            <ac:spMk id="7" creationId="{9FAAE84A-8427-60C1-F782-02A680455302}"/>
          </ac:spMkLst>
        </pc:spChg>
      </pc:sldChg>
      <pc:sldChg chg="add del">
        <pc:chgData name="Josh Apieczonek" userId="21270cfe7fe5f2f3" providerId="LiveId" clId="{3E130226-5C33-49EC-AFEB-22552C480651}" dt="2023-08-20T06:32:33.950" v="959"/>
        <pc:sldMkLst>
          <pc:docMk/>
          <pc:sldMk cId="3060117785" sldId="409"/>
        </pc:sldMkLst>
      </pc:sldChg>
      <pc:sldChg chg="add">
        <pc:chgData name="Josh Apieczonek" userId="21270cfe7fe5f2f3" providerId="LiveId" clId="{3E130226-5C33-49EC-AFEB-22552C480651}" dt="2023-08-20T06:34:39.288" v="1011"/>
        <pc:sldMkLst>
          <pc:docMk/>
          <pc:sldMk cId="1152004226" sldId="410"/>
        </pc:sldMkLst>
      </pc:sldChg>
      <pc:sldChg chg="add del setBg">
        <pc:chgData name="Josh Apieczonek" userId="21270cfe7fe5f2f3" providerId="LiveId" clId="{3E130226-5C33-49EC-AFEB-22552C480651}" dt="2023-08-20T06:34:39.265" v="1010"/>
        <pc:sldMkLst>
          <pc:docMk/>
          <pc:sldMk cId="2915024326" sldId="410"/>
        </pc:sldMkLst>
      </pc:sldChg>
      <pc:sldChg chg="add">
        <pc:chgData name="Josh Apieczonek" userId="21270cfe7fe5f2f3" providerId="LiveId" clId="{3E130226-5C33-49EC-AFEB-22552C480651}" dt="2023-08-20T06:43:57.861" v="1021"/>
        <pc:sldMkLst>
          <pc:docMk/>
          <pc:sldMk cId="463728500" sldId="411"/>
        </pc:sldMkLst>
      </pc:sldChg>
      <pc:sldChg chg="add del setBg">
        <pc:chgData name="Josh Apieczonek" userId="21270cfe7fe5f2f3" providerId="LiveId" clId="{3E130226-5C33-49EC-AFEB-22552C480651}" dt="2023-08-20T06:43:57.854" v="1020"/>
        <pc:sldMkLst>
          <pc:docMk/>
          <pc:sldMk cId="2559515268" sldId="411"/>
        </pc:sldMkLst>
      </pc:sldChg>
      <pc:sldChg chg="modSp add mod ord setBg">
        <pc:chgData name="Josh Apieczonek" userId="21270cfe7fe5f2f3" providerId="LiveId" clId="{3E130226-5C33-49EC-AFEB-22552C480651}" dt="2023-08-20T06:47:07.382" v="1098" actId="20577"/>
        <pc:sldMkLst>
          <pc:docMk/>
          <pc:sldMk cId="302788948" sldId="412"/>
        </pc:sldMkLst>
        <pc:spChg chg="mod">
          <ac:chgData name="Josh Apieczonek" userId="21270cfe7fe5f2f3" providerId="LiveId" clId="{3E130226-5C33-49EC-AFEB-22552C480651}" dt="2023-08-20T06:47:07.382" v="1098" actId="20577"/>
          <ac:spMkLst>
            <pc:docMk/>
            <pc:sldMk cId="302788948" sldId="412"/>
            <ac:spMk id="3" creationId="{F9B8A331-254F-4274-A713-C54A4E5EFB14}"/>
          </ac:spMkLst>
        </pc:spChg>
      </pc:sldChg>
      <pc:sldChg chg="add del">
        <pc:chgData name="Josh Apieczonek" userId="21270cfe7fe5f2f3" providerId="LiveId" clId="{3E130226-5C33-49EC-AFEB-22552C480651}" dt="2023-08-20T06:45:08.313" v="1026"/>
        <pc:sldMkLst>
          <pc:docMk/>
          <pc:sldMk cId="550073301" sldId="413"/>
        </pc:sldMkLst>
      </pc:sldChg>
      <pc:sldChg chg="modSp add mod">
        <pc:chgData name="Josh Apieczonek" userId="21270cfe7fe5f2f3" providerId="LiveId" clId="{3E130226-5C33-49EC-AFEB-22552C480651}" dt="2023-08-20T06:46:49.141" v="1085" actId="20577"/>
        <pc:sldMkLst>
          <pc:docMk/>
          <pc:sldMk cId="1972911702" sldId="413"/>
        </pc:sldMkLst>
        <pc:spChg chg="mod">
          <ac:chgData name="Josh Apieczonek" userId="21270cfe7fe5f2f3" providerId="LiveId" clId="{3E130226-5C33-49EC-AFEB-22552C480651}" dt="2023-08-20T06:46:49.141" v="1085" actId="20577"/>
          <ac:spMkLst>
            <pc:docMk/>
            <pc:sldMk cId="1972911702" sldId="413"/>
            <ac:spMk id="3" creationId="{F9B8A331-254F-4274-A713-C54A4E5EFB14}"/>
          </ac:spMkLst>
        </pc:spChg>
      </pc:sldChg>
      <pc:sldChg chg="add">
        <pc:chgData name="Josh Apieczonek" userId="21270cfe7fe5f2f3" providerId="LiveId" clId="{3E130226-5C33-49EC-AFEB-22552C480651}" dt="2023-08-20T06:45:08.333" v="1027"/>
        <pc:sldMkLst>
          <pc:docMk/>
          <pc:sldMk cId="1199705148" sldId="414"/>
        </pc:sldMkLst>
      </pc:sldChg>
      <pc:sldChg chg="add del setBg">
        <pc:chgData name="Josh Apieczonek" userId="21270cfe7fe5f2f3" providerId="LiveId" clId="{3E130226-5C33-49EC-AFEB-22552C480651}" dt="2023-08-20T06:45:08.313" v="1026"/>
        <pc:sldMkLst>
          <pc:docMk/>
          <pc:sldMk cId="3014695743" sldId="414"/>
        </pc:sldMkLst>
      </pc:sldChg>
      <pc:sldChg chg="del">
        <pc:chgData name="Josh Apieczonek" userId="21270cfe7fe5f2f3" providerId="LiveId" clId="{3E130226-5C33-49EC-AFEB-22552C480651}" dt="2023-07-10T12:33:00.445" v="5" actId="47"/>
        <pc:sldMkLst>
          <pc:docMk/>
          <pc:sldMk cId="649460935" sldId="550"/>
        </pc:sldMkLst>
      </pc:sldChg>
      <pc:sldChg chg="del">
        <pc:chgData name="Josh Apieczonek" userId="21270cfe7fe5f2f3" providerId="LiveId" clId="{3E130226-5C33-49EC-AFEB-22552C480651}" dt="2023-07-10T12:33:00.445" v="5" actId="47"/>
        <pc:sldMkLst>
          <pc:docMk/>
          <pc:sldMk cId="4113182759" sldId="551"/>
        </pc:sldMkLst>
      </pc:sldChg>
      <pc:sldChg chg="del">
        <pc:chgData name="Josh Apieczonek" userId="21270cfe7fe5f2f3" providerId="LiveId" clId="{3E130226-5C33-49EC-AFEB-22552C480651}" dt="2023-07-10T12:33:00.445" v="5" actId="47"/>
        <pc:sldMkLst>
          <pc:docMk/>
          <pc:sldMk cId="1793582230" sldId="552"/>
        </pc:sldMkLst>
      </pc:sldChg>
      <pc:sldChg chg="del">
        <pc:chgData name="Josh Apieczonek" userId="21270cfe7fe5f2f3" providerId="LiveId" clId="{3E130226-5C33-49EC-AFEB-22552C480651}" dt="2023-07-10T12:33:00.445" v="5" actId="47"/>
        <pc:sldMkLst>
          <pc:docMk/>
          <pc:sldMk cId="2210312658" sldId="553"/>
        </pc:sldMkLst>
      </pc:sldChg>
    </pc:docChg>
  </pc:docChgLst>
  <pc:docChgLst>
    <pc:chgData name="Josh Apieczonek" userId="21270cfe7fe5f2f3" providerId="LiveId" clId="{51DEE666-85E9-40DD-915E-4BA179AA1E86}"/>
    <pc:docChg chg="undo custSel addSld delSld modSld sldOrd">
      <pc:chgData name="Josh Apieczonek" userId="21270cfe7fe5f2f3" providerId="LiveId" clId="{51DEE666-85E9-40DD-915E-4BA179AA1E86}" dt="2023-08-21T07:04:24.801" v="443" actId="14100"/>
      <pc:docMkLst>
        <pc:docMk/>
      </pc:docMkLst>
      <pc:sldChg chg="ord modAnim">
        <pc:chgData name="Josh Apieczonek" userId="21270cfe7fe5f2f3" providerId="LiveId" clId="{51DEE666-85E9-40DD-915E-4BA179AA1E86}" dt="2023-08-21T06:55:54.796" v="428"/>
        <pc:sldMkLst>
          <pc:docMk/>
          <pc:sldMk cId="362199155" sldId="292"/>
        </pc:sldMkLst>
      </pc:sldChg>
      <pc:sldChg chg="ord">
        <pc:chgData name="Josh Apieczonek" userId="21270cfe7fe5f2f3" providerId="LiveId" clId="{51DEE666-85E9-40DD-915E-4BA179AA1E86}" dt="2023-08-21T06:57:34.324" v="433"/>
        <pc:sldMkLst>
          <pc:docMk/>
          <pc:sldMk cId="1826109371" sldId="298"/>
        </pc:sldMkLst>
      </pc:sldChg>
      <pc:sldChg chg="del ord">
        <pc:chgData name="Josh Apieczonek" userId="21270cfe7fe5f2f3" providerId="LiveId" clId="{51DEE666-85E9-40DD-915E-4BA179AA1E86}" dt="2023-08-21T05:23:36.322" v="137" actId="47"/>
        <pc:sldMkLst>
          <pc:docMk/>
          <pc:sldMk cId="1461494712" sldId="308"/>
        </pc:sldMkLst>
      </pc:sldChg>
      <pc:sldChg chg="del">
        <pc:chgData name="Josh Apieczonek" userId="21270cfe7fe5f2f3" providerId="LiveId" clId="{51DEE666-85E9-40DD-915E-4BA179AA1E86}" dt="2023-08-21T06:16:54.117" v="198" actId="47"/>
        <pc:sldMkLst>
          <pc:docMk/>
          <pc:sldMk cId="1763803808" sldId="370"/>
        </pc:sldMkLst>
      </pc:sldChg>
      <pc:sldChg chg="del">
        <pc:chgData name="Josh Apieczonek" userId="21270cfe7fe5f2f3" providerId="LiveId" clId="{51DEE666-85E9-40DD-915E-4BA179AA1E86}" dt="2023-08-21T06:20:18.318" v="243" actId="47"/>
        <pc:sldMkLst>
          <pc:docMk/>
          <pc:sldMk cId="1253516507" sldId="385"/>
        </pc:sldMkLst>
      </pc:sldChg>
      <pc:sldChg chg="addSp delSp del">
        <pc:chgData name="Josh Apieczonek" userId="21270cfe7fe5f2f3" providerId="LiveId" clId="{51DEE666-85E9-40DD-915E-4BA179AA1E86}" dt="2023-08-20T21:02:49.707" v="3" actId="47"/>
        <pc:sldMkLst>
          <pc:docMk/>
          <pc:sldMk cId="1516923579" sldId="388"/>
        </pc:sldMkLst>
        <pc:picChg chg="add del">
          <ac:chgData name="Josh Apieczonek" userId="21270cfe7fe5f2f3" providerId="LiveId" clId="{51DEE666-85E9-40DD-915E-4BA179AA1E86}" dt="2023-08-20T21:02:40.708" v="1" actId="478"/>
          <ac:picMkLst>
            <pc:docMk/>
            <pc:sldMk cId="1516923579" sldId="388"/>
            <ac:picMk id="1026" creationId="{AD769115-52A5-1445-9CDE-368C0F896348}"/>
          </ac:picMkLst>
        </pc:picChg>
      </pc:sldChg>
      <pc:sldChg chg="modSp mod ord">
        <pc:chgData name="Josh Apieczonek" userId="21270cfe7fe5f2f3" providerId="LiveId" clId="{51DEE666-85E9-40DD-915E-4BA179AA1E86}" dt="2023-08-21T05:22:18.788" v="134" actId="20577"/>
        <pc:sldMkLst>
          <pc:docMk/>
          <pc:sldMk cId="2979984732" sldId="389"/>
        </pc:sldMkLst>
        <pc:spChg chg="mod">
          <ac:chgData name="Josh Apieczonek" userId="21270cfe7fe5f2f3" providerId="LiveId" clId="{51DEE666-85E9-40DD-915E-4BA179AA1E86}" dt="2023-08-21T05:22:18.788" v="134" actId="20577"/>
          <ac:spMkLst>
            <pc:docMk/>
            <pc:sldMk cId="2979984732" sldId="389"/>
            <ac:spMk id="7" creationId="{9FAAE84A-8427-60C1-F782-02A680455302}"/>
          </ac:spMkLst>
        </pc:spChg>
      </pc:sldChg>
      <pc:sldChg chg="modSp del mod ord modAnim">
        <pc:chgData name="Josh Apieczonek" userId="21270cfe7fe5f2f3" providerId="LiveId" clId="{51DEE666-85E9-40DD-915E-4BA179AA1E86}" dt="2023-08-21T06:57:28.068" v="431" actId="47"/>
        <pc:sldMkLst>
          <pc:docMk/>
          <pc:sldMk cId="3261329548" sldId="390"/>
        </pc:sldMkLst>
        <pc:spChg chg="mod">
          <ac:chgData name="Josh Apieczonek" userId="21270cfe7fe5f2f3" providerId="LiveId" clId="{51DEE666-85E9-40DD-915E-4BA179AA1E86}" dt="2023-08-20T21:12:10.268" v="77" actId="20577"/>
          <ac:spMkLst>
            <pc:docMk/>
            <pc:sldMk cId="3261329548" sldId="390"/>
            <ac:spMk id="7" creationId="{9FAAE84A-8427-60C1-F782-02A680455302}"/>
          </ac:spMkLst>
        </pc:spChg>
      </pc:sldChg>
      <pc:sldChg chg="ord">
        <pc:chgData name="Josh Apieczonek" userId="21270cfe7fe5f2f3" providerId="LiveId" clId="{51DEE666-85E9-40DD-915E-4BA179AA1E86}" dt="2023-08-21T06:54:32.653" v="422"/>
        <pc:sldMkLst>
          <pc:docMk/>
          <pc:sldMk cId="1350251235" sldId="391"/>
        </pc:sldMkLst>
      </pc:sldChg>
      <pc:sldChg chg="del">
        <pc:chgData name="Josh Apieczonek" userId="21270cfe7fe5f2f3" providerId="LiveId" clId="{51DEE666-85E9-40DD-915E-4BA179AA1E86}" dt="2023-08-20T21:08:51.255" v="44" actId="47"/>
        <pc:sldMkLst>
          <pc:docMk/>
          <pc:sldMk cId="1616801030" sldId="393"/>
        </pc:sldMkLst>
      </pc:sldChg>
      <pc:sldChg chg="del">
        <pc:chgData name="Josh Apieczonek" userId="21270cfe7fe5f2f3" providerId="LiveId" clId="{51DEE666-85E9-40DD-915E-4BA179AA1E86}" dt="2023-08-21T06:53:22.329" v="412" actId="47"/>
        <pc:sldMkLst>
          <pc:docMk/>
          <pc:sldMk cId="151330199" sldId="395"/>
        </pc:sldMkLst>
      </pc:sldChg>
      <pc:sldChg chg="del">
        <pc:chgData name="Josh Apieczonek" userId="21270cfe7fe5f2f3" providerId="LiveId" clId="{51DEE666-85E9-40DD-915E-4BA179AA1E86}" dt="2023-08-20T21:12:27.603" v="79" actId="47"/>
        <pc:sldMkLst>
          <pc:docMk/>
          <pc:sldMk cId="1607635182" sldId="397"/>
        </pc:sldMkLst>
      </pc:sldChg>
      <pc:sldChg chg="del">
        <pc:chgData name="Josh Apieczonek" userId="21270cfe7fe5f2f3" providerId="LiveId" clId="{51DEE666-85E9-40DD-915E-4BA179AA1E86}" dt="2023-08-20T21:12:27.603" v="79" actId="47"/>
        <pc:sldMkLst>
          <pc:docMk/>
          <pc:sldMk cId="1676795174" sldId="398"/>
        </pc:sldMkLst>
      </pc:sldChg>
      <pc:sldChg chg="del">
        <pc:chgData name="Josh Apieczonek" userId="21270cfe7fe5f2f3" providerId="LiveId" clId="{51DEE666-85E9-40DD-915E-4BA179AA1E86}" dt="2023-08-20T21:12:27.603" v="79" actId="47"/>
        <pc:sldMkLst>
          <pc:docMk/>
          <pc:sldMk cId="4255028065" sldId="399"/>
        </pc:sldMkLst>
      </pc:sldChg>
      <pc:sldChg chg="delSp del mod">
        <pc:chgData name="Josh Apieczonek" userId="21270cfe7fe5f2f3" providerId="LiveId" clId="{51DEE666-85E9-40DD-915E-4BA179AA1E86}" dt="2023-08-20T21:06:18.884" v="37" actId="47"/>
        <pc:sldMkLst>
          <pc:docMk/>
          <pc:sldMk cId="345105522" sldId="400"/>
        </pc:sldMkLst>
        <pc:spChg chg="del">
          <ac:chgData name="Josh Apieczonek" userId="21270cfe7fe5f2f3" providerId="LiveId" clId="{51DEE666-85E9-40DD-915E-4BA179AA1E86}" dt="2023-08-20T21:06:09.375" v="33" actId="478"/>
          <ac:spMkLst>
            <pc:docMk/>
            <pc:sldMk cId="345105522" sldId="400"/>
            <ac:spMk id="3" creationId="{F9B8A331-254F-4274-A713-C54A4E5EFB14}"/>
          </ac:spMkLst>
        </pc:spChg>
        <pc:picChg chg="del">
          <ac:chgData name="Josh Apieczonek" userId="21270cfe7fe5f2f3" providerId="LiveId" clId="{51DEE666-85E9-40DD-915E-4BA179AA1E86}" dt="2023-08-20T21:06:04.837" v="32" actId="478"/>
          <ac:picMkLst>
            <pc:docMk/>
            <pc:sldMk cId="345105522" sldId="400"/>
            <ac:picMk id="1026" creationId="{AD769115-52A5-1445-9CDE-368C0F896348}"/>
          </ac:picMkLst>
        </pc:picChg>
      </pc:sldChg>
      <pc:sldChg chg="addSp delSp modSp">
        <pc:chgData name="Josh Apieczonek" userId="21270cfe7fe5f2f3" providerId="LiveId" clId="{51DEE666-85E9-40DD-915E-4BA179AA1E86}" dt="2023-08-21T05:18:34.940" v="83" actId="732"/>
        <pc:sldMkLst>
          <pc:docMk/>
          <pc:sldMk cId="2818526189" sldId="402"/>
        </pc:sldMkLst>
        <pc:picChg chg="add mod">
          <ac:chgData name="Josh Apieczonek" userId="21270cfe7fe5f2f3" providerId="LiveId" clId="{51DEE666-85E9-40DD-915E-4BA179AA1E86}" dt="2023-08-21T05:18:34.940" v="83" actId="732"/>
          <ac:picMkLst>
            <pc:docMk/>
            <pc:sldMk cId="2818526189" sldId="402"/>
            <ac:picMk id="2" creationId="{A4A8322B-58D0-1C80-6854-A27A9620F92D}"/>
          </ac:picMkLst>
        </pc:picChg>
        <pc:picChg chg="del">
          <ac:chgData name="Josh Apieczonek" userId="21270cfe7fe5f2f3" providerId="LiveId" clId="{51DEE666-85E9-40DD-915E-4BA179AA1E86}" dt="2023-08-21T05:18:13.681" v="80" actId="478"/>
          <ac:picMkLst>
            <pc:docMk/>
            <pc:sldMk cId="2818526189" sldId="402"/>
            <ac:picMk id="1026" creationId="{980BB3D5-0D0E-BA04-CFB2-116EE83AFD2C}"/>
          </ac:picMkLst>
        </pc:picChg>
      </pc:sldChg>
      <pc:sldChg chg="del">
        <pc:chgData name="Josh Apieczonek" userId="21270cfe7fe5f2f3" providerId="LiveId" clId="{51DEE666-85E9-40DD-915E-4BA179AA1E86}" dt="2023-08-20T21:12:27.603" v="79" actId="47"/>
        <pc:sldMkLst>
          <pc:docMk/>
          <pc:sldMk cId="3764858182" sldId="404"/>
        </pc:sldMkLst>
      </pc:sldChg>
      <pc:sldChg chg="modSp mod ord">
        <pc:chgData name="Josh Apieczonek" userId="21270cfe7fe5f2f3" providerId="LiveId" clId="{51DEE666-85E9-40DD-915E-4BA179AA1E86}" dt="2023-08-21T06:53:53.673" v="414"/>
        <pc:sldMkLst>
          <pc:docMk/>
          <pc:sldMk cId="2517514808" sldId="406"/>
        </pc:sldMkLst>
        <pc:spChg chg="mod">
          <ac:chgData name="Josh Apieczonek" userId="21270cfe7fe5f2f3" providerId="LiveId" clId="{51DEE666-85E9-40DD-915E-4BA179AA1E86}" dt="2023-08-21T05:29:07.956" v="158" actId="20577"/>
          <ac:spMkLst>
            <pc:docMk/>
            <pc:sldMk cId="2517514808" sldId="406"/>
            <ac:spMk id="7" creationId="{9FAAE84A-8427-60C1-F782-02A680455302}"/>
          </ac:spMkLst>
        </pc:spChg>
      </pc:sldChg>
      <pc:sldChg chg="modSp mod ord">
        <pc:chgData name="Josh Apieczonek" userId="21270cfe7fe5f2f3" providerId="LiveId" clId="{51DEE666-85E9-40DD-915E-4BA179AA1E86}" dt="2023-08-21T06:49:14.901" v="370" actId="20577"/>
        <pc:sldMkLst>
          <pc:docMk/>
          <pc:sldMk cId="715227547" sldId="407"/>
        </pc:sldMkLst>
        <pc:spChg chg="mod">
          <ac:chgData name="Josh Apieczonek" userId="21270cfe7fe5f2f3" providerId="LiveId" clId="{51DEE666-85E9-40DD-915E-4BA179AA1E86}" dt="2023-08-21T06:49:14.901" v="370" actId="20577"/>
          <ac:spMkLst>
            <pc:docMk/>
            <pc:sldMk cId="715227547" sldId="407"/>
            <ac:spMk id="7" creationId="{9FAAE84A-8427-60C1-F782-02A680455302}"/>
          </ac:spMkLst>
        </pc:spChg>
      </pc:sldChg>
      <pc:sldChg chg="ord">
        <pc:chgData name="Josh Apieczonek" userId="21270cfe7fe5f2f3" providerId="LiveId" clId="{51DEE666-85E9-40DD-915E-4BA179AA1E86}" dt="2023-08-21T06:49:27.087" v="375"/>
        <pc:sldMkLst>
          <pc:docMk/>
          <pc:sldMk cId="3089665680" sldId="408"/>
        </pc:sldMkLst>
      </pc:sldChg>
      <pc:sldChg chg="del ord">
        <pc:chgData name="Josh Apieczonek" userId="21270cfe7fe5f2f3" providerId="LiveId" clId="{51DEE666-85E9-40DD-915E-4BA179AA1E86}" dt="2023-08-21T06:21:48.810" v="261" actId="47"/>
        <pc:sldMkLst>
          <pc:docMk/>
          <pc:sldMk cId="569143922" sldId="409"/>
        </pc:sldMkLst>
      </pc:sldChg>
      <pc:sldChg chg="modSp mod ord modAnim">
        <pc:chgData name="Josh Apieczonek" userId="21270cfe7fe5f2f3" providerId="LiveId" clId="{51DEE666-85E9-40DD-915E-4BA179AA1E86}" dt="2023-08-21T06:57:38.460" v="435"/>
        <pc:sldMkLst>
          <pc:docMk/>
          <pc:sldMk cId="302788948" sldId="412"/>
        </pc:sldMkLst>
        <pc:spChg chg="mod">
          <ac:chgData name="Josh Apieczonek" userId="21270cfe7fe5f2f3" providerId="LiveId" clId="{51DEE666-85E9-40DD-915E-4BA179AA1E86}" dt="2023-08-21T06:21:35.817" v="258" actId="20577"/>
          <ac:spMkLst>
            <pc:docMk/>
            <pc:sldMk cId="302788948" sldId="412"/>
            <ac:spMk id="3" creationId="{F9B8A331-254F-4274-A713-C54A4E5EFB14}"/>
          </ac:spMkLst>
        </pc:spChg>
      </pc:sldChg>
      <pc:sldChg chg="del">
        <pc:chgData name="Josh Apieczonek" userId="21270cfe7fe5f2f3" providerId="LiveId" clId="{51DEE666-85E9-40DD-915E-4BA179AA1E86}" dt="2023-08-21T06:21:46.232" v="260" actId="47"/>
        <pc:sldMkLst>
          <pc:docMk/>
          <pc:sldMk cId="1972911702" sldId="413"/>
        </pc:sldMkLst>
      </pc:sldChg>
      <pc:sldChg chg="add ord">
        <pc:chgData name="Josh Apieczonek" userId="21270cfe7fe5f2f3" providerId="LiveId" clId="{51DEE666-85E9-40DD-915E-4BA179AA1E86}" dt="2023-08-21T06:28:06.039" v="263"/>
        <pc:sldMkLst>
          <pc:docMk/>
          <pc:sldMk cId="2223309302" sldId="415"/>
        </pc:sldMkLst>
      </pc:sldChg>
      <pc:sldChg chg="add del setBg">
        <pc:chgData name="Josh Apieczonek" userId="21270cfe7fe5f2f3" providerId="LiveId" clId="{51DEE666-85E9-40DD-915E-4BA179AA1E86}" dt="2023-08-20T21:06:17.294" v="36"/>
        <pc:sldMkLst>
          <pc:docMk/>
          <pc:sldMk cId="1513331293" sldId="578"/>
        </pc:sldMkLst>
      </pc:sldChg>
      <pc:sldChg chg="add del setBg">
        <pc:chgData name="Josh Apieczonek" userId="21270cfe7fe5f2f3" providerId="LiveId" clId="{51DEE666-85E9-40DD-915E-4BA179AA1E86}" dt="2023-08-20T21:06:17.294" v="36"/>
        <pc:sldMkLst>
          <pc:docMk/>
          <pc:sldMk cId="2199322683" sldId="579"/>
        </pc:sldMkLst>
      </pc:sldChg>
      <pc:sldChg chg="modSp add mod">
        <pc:chgData name="Josh Apieczonek" userId="21270cfe7fe5f2f3" providerId="LiveId" clId="{51DEE666-85E9-40DD-915E-4BA179AA1E86}" dt="2023-08-21T05:26:06.292" v="148" actId="255"/>
        <pc:sldMkLst>
          <pc:docMk/>
          <pc:sldMk cId="941476628" sldId="580"/>
        </pc:sldMkLst>
        <pc:spChg chg="mod">
          <ac:chgData name="Josh Apieczonek" userId="21270cfe7fe5f2f3" providerId="LiveId" clId="{51DEE666-85E9-40DD-915E-4BA179AA1E86}" dt="2023-08-21T05:26:06.292" v="148" actId="255"/>
          <ac:spMkLst>
            <pc:docMk/>
            <pc:sldMk cId="941476628" sldId="580"/>
            <ac:spMk id="7" creationId="{9FAAE84A-8427-60C1-F782-02A680455302}"/>
          </ac:spMkLst>
        </pc:spChg>
      </pc:sldChg>
      <pc:sldChg chg="add del">
        <pc:chgData name="Josh Apieczonek" userId="21270cfe7fe5f2f3" providerId="LiveId" clId="{51DEE666-85E9-40DD-915E-4BA179AA1E86}" dt="2023-08-21T05:20:59.721" v="85"/>
        <pc:sldMkLst>
          <pc:docMk/>
          <pc:sldMk cId="350536182" sldId="581"/>
        </pc:sldMkLst>
      </pc:sldChg>
      <pc:sldChg chg="add">
        <pc:chgData name="Josh Apieczonek" userId="21270cfe7fe5f2f3" providerId="LiveId" clId="{51DEE666-85E9-40DD-915E-4BA179AA1E86}" dt="2023-08-21T05:20:59.724" v="86"/>
        <pc:sldMkLst>
          <pc:docMk/>
          <pc:sldMk cId="1171840699" sldId="581"/>
        </pc:sldMkLst>
      </pc:sldChg>
      <pc:sldChg chg="add ord">
        <pc:chgData name="Josh Apieczonek" userId="21270cfe7fe5f2f3" providerId="LiveId" clId="{51DEE666-85E9-40DD-915E-4BA179AA1E86}" dt="2023-08-21T06:16:58.936" v="200"/>
        <pc:sldMkLst>
          <pc:docMk/>
          <pc:sldMk cId="1689435513" sldId="582"/>
        </pc:sldMkLst>
      </pc:sldChg>
      <pc:sldChg chg="add del setBg">
        <pc:chgData name="Josh Apieczonek" userId="21270cfe7fe5f2f3" providerId="LiveId" clId="{51DEE666-85E9-40DD-915E-4BA179AA1E86}" dt="2023-08-21T06:16:18.053" v="179"/>
        <pc:sldMkLst>
          <pc:docMk/>
          <pc:sldMk cId="3768049816" sldId="582"/>
        </pc:sldMkLst>
      </pc:sldChg>
      <pc:sldChg chg="modSp add mod ord">
        <pc:chgData name="Josh Apieczonek" userId="21270cfe7fe5f2f3" providerId="LiveId" clId="{51DEE666-85E9-40DD-915E-4BA179AA1E86}" dt="2023-08-21T06:54:27.093" v="420"/>
        <pc:sldMkLst>
          <pc:docMk/>
          <pc:sldMk cId="455771346" sldId="583"/>
        </pc:sldMkLst>
        <pc:spChg chg="mod">
          <ac:chgData name="Josh Apieczonek" userId="21270cfe7fe5f2f3" providerId="LiveId" clId="{51DEE666-85E9-40DD-915E-4BA179AA1E86}" dt="2023-08-21T06:16:49.744" v="197" actId="313"/>
          <ac:spMkLst>
            <pc:docMk/>
            <pc:sldMk cId="455771346" sldId="583"/>
            <ac:spMk id="7" creationId="{9FAAE84A-8427-60C1-F782-02A680455302}"/>
          </ac:spMkLst>
        </pc:spChg>
      </pc:sldChg>
      <pc:sldChg chg="add del">
        <pc:chgData name="Josh Apieczonek" userId="21270cfe7fe5f2f3" providerId="LiveId" clId="{51DEE666-85E9-40DD-915E-4BA179AA1E86}" dt="2023-08-21T06:16:18.053" v="179"/>
        <pc:sldMkLst>
          <pc:docMk/>
          <pc:sldMk cId="3246627747" sldId="583"/>
        </pc:sldMkLst>
      </pc:sldChg>
      <pc:sldChg chg="modSp add mod ord modAnim">
        <pc:chgData name="Josh Apieczonek" userId="21270cfe7fe5f2f3" providerId="LiveId" clId="{51DEE666-85E9-40DD-915E-4BA179AA1E86}" dt="2023-08-21T06:57:25.767" v="430"/>
        <pc:sldMkLst>
          <pc:docMk/>
          <pc:sldMk cId="719188297" sldId="584"/>
        </pc:sldMkLst>
        <pc:spChg chg="mod">
          <ac:chgData name="Josh Apieczonek" userId="21270cfe7fe5f2f3" providerId="LiveId" clId="{51DEE666-85E9-40DD-915E-4BA179AA1E86}" dt="2023-08-21T06:18:45.791" v="229" actId="20577"/>
          <ac:spMkLst>
            <pc:docMk/>
            <pc:sldMk cId="719188297" sldId="584"/>
            <ac:spMk id="7" creationId="{9FAAE84A-8427-60C1-F782-02A680455302}"/>
          </ac:spMkLst>
        </pc:spChg>
      </pc:sldChg>
      <pc:sldChg chg="add del">
        <pc:chgData name="Josh Apieczonek" userId="21270cfe7fe5f2f3" providerId="LiveId" clId="{51DEE666-85E9-40DD-915E-4BA179AA1E86}" dt="2023-08-21T06:17:23.671" v="202"/>
        <pc:sldMkLst>
          <pc:docMk/>
          <pc:sldMk cId="1935397579" sldId="584"/>
        </pc:sldMkLst>
      </pc:sldChg>
      <pc:sldChg chg="add del setBg">
        <pc:chgData name="Josh Apieczonek" userId="21270cfe7fe5f2f3" providerId="LiveId" clId="{51DEE666-85E9-40DD-915E-4BA179AA1E86}" dt="2023-08-21T06:17:23.671" v="202"/>
        <pc:sldMkLst>
          <pc:docMk/>
          <pc:sldMk cId="945588804" sldId="585"/>
        </pc:sldMkLst>
      </pc:sldChg>
      <pc:sldChg chg="add">
        <pc:chgData name="Josh Apieczonek" userId="21270cfe7fe5f2f3" providerId="LiveId" clId="{51DEE666-85E9-40DD-915E-4BA179AA1E86}" dt="2023-08-21T06:17:23.690" v="203"/>
        <pc:sldMkLst>
          <pc:docMk/>
          <pc:sldMk cId="3046048740" sldId="585"/>
        </pc:sldMkLst>
      </pc:sldChg>
      <pc:sldChg chg="add del">
        <pc:chgData name="Josh Apieczonek" userId="21270cfe7fe5f2f3" providerId="LiveId" clId="{51DEE666-85E9-40DD-915E-4BA179AA1E86}" dt="2023-08-21T06:19:35.309" v="232"/>
        <pc:sldMkLst>
          <pc:docMk/>
          <pc:sldMk cId="246237771" sldId="586"/>
        </pc:sldMkLst>
      </pc:sldChg>
      <pc:sldChg chg="modSp add ord modAnim">
        <pc:chgData name="Josh Apieczonek" userId="21270cfe7fe5f2f3" providerId="LiveId" clId="{51DEE666-85E9-40DD-915E-4BA179AA1E86}" dt="2023-08-21T06:55:43.043" v="424"/>
        <pc:sldMkLst>
          <pc:docMk/>
          <pc:sldMk cId="1538389645" sldId="586"/>
        </pc:sldMkLst>
        <pc:spChg chg="mod">
          <ac:chgData name="Josh Apieczonek" userId="21270cfe7fe5f2f3" providerId="LiveId" clId="{51DEE666-85E9-40DD-915E-4BA179AA1E86}" dt="2023-08-21T06:20:06.284" v="242" actId="114"/>
          <ac:spMkLst>
            <pc:docMk/>
            <pc:sldMk cId="1538389645" sldId="586"/>
            <ac:spMk id="7" creationId="{9FAAE84A-8427-60C1-F782-02A680455302}"/>
          </ac:spMkLst>
        </pc:spChg>
      </pc:sldChg>
      <pc:sldChg chg="add del setBg">
        <pc:chgData name="Josh Apieczonek" userId="21270cfe7fe5f2f3" providerId="LiveId" clId="{51DEE666-85E9-40DD-915E-4BA179AA1E86}" dt="2023-08-21T06:19:35.309" v="232"/>
        <pc:sldMkLst>
          <pc:docMk/>
          <pc:sldMk cId="1135482552" sldId="587"/>
        </pc:sldMkLst>
      </pc:sldChg>
      <pc:sldChg chg="add">
        <pc:chgData name="Josh Apieczonek" userId="21270cfe7fe5f2f3" providerId="LiveId" clId="{51DEE666-85E9-40DD-915E-4BA179AA1E86}" dt="2023-08-21T06:19:35.336" v="233"/>
        <pc:sldMkLst>
          <pc:docMk/>
          <pc:sldMk cId="3942146861" sldId="587"/>
        </pc:sldMkLst>
      </pc:sldChg>
      <pc:sldChg chg="add">
        <pc:chgData name="Josh Apieczonek" userId="21270cfe7fe5f2f3" providerId="LiveId" clId="{51DEE666-85E9-40DD-915E-4BA179AA1E86}" dt="2023-08-21T06:47:47.089" v="303"/>
        <pc:sldMkLst>
          <pc:docMk/>
          <pc:sldMk cId="4152498257" sldId="588"/>
        </pc:sldMkLst>
      </pc:sldChg>
      <pc:sldChg chg="add del setBg">
        <pc:chgData name="Josh Apieczonek" userId="21270cfe7fe5f2f3" providerId="LiveId" clId="{51DEE666-85E9-40DD-915E-4BA179AA1E86}" dt="2023-08-21T06:49:24.668" v="372"/>
        <pc:sldMkLst>
          <pc:docMk/>
          <pc:sldMk cId="754663701" sldId="589"/>
        </pc:sldMkLst>
      </pc:sldChg>
      <pc:sldChg chg="add">
        <pc:chgData name="Josh Apieczonek" userId="21270cfe7fe5f2f3" providerId="LiveId" clId="{51DEE666-85E9-40DD-915E-4BA179AA1E86}" dt="2023-08-21T06:49:24.684" v="373"/>
        <pc:sldMkLst>
          <pc:docMk/>
          <pc:sldMk cId="1854160153" sldId="589"/>
        </pc:sldMkLst>
      </pc:sldChg>
      <pc:sldChg chg="modSp add mod">
        <pc:chgData name="Josh Apieczonek" userId="21270cfe7fe5f2f3" providerId="LiveId" clId="{51DEE666-85E9-40DD-915E-4BA179AA1E86}" dt="2023-08-21T06:50:26.570" v="411" actId="20577"/>
        <pc:sldMkLst>
          <pc:docMk/>
          <pc:sldMk cId="3599917484" sldId="590"/>
        </pc:sldMkLst>
        <pc:spChg chg="mod">
          <ac:chgData name="Josh Apieczonek" userId="21270cfe7fe5f2f3" providerId="LiveId" clId="{51DEE666-85E9-40DD-915E-4BA179AA1E86}" dt="2023-08-21T06:50:26.570" v="411" actId="20577"/>
          <ac:spMkLst>
            <pc:docMk/>
            <pc:sldMk cId="3599917484" sldId="590"/>
            <ac:spMk id="7" creationId="{9FAAE84A-8427-60C1-F782-02A680455302}"/>
          </ac:spMkLst>
        </pc:spChg>
      </pc:sldChg>
      <pc:sldChg chg="add del">
        <pc:chgData name="Josh Apieczonek" userId="21270cfe7fe5f2f3" providerId="LiveId" clId="{51DEE666-85E9-40DD-915E-4BA179AA1E86}" dt="2023-08-21T06:49:37.291" v="377"/>
        <pc:sldMkLst>
          <pc:docMk/>
          <pc:sldMk cId="3886909445" sldId="590"/>
        </pc:sldMkLst>
      </pc:sldChg>
      <pc:sldChg chg="add">
        <pc:chgData name="Josh Apieczonek" userId="21270cfe7fe5f2f3" providerId="LiveId" clId="{51DEE666-85E9-40DD-915E-4BA179AA1E86}" dt="2023-08-21T06:49:37.307" v="378"/>
        <pc:sldMkLst>
          <pc:docMk/>
          <pc:sldMk cId="501840715" sldId="591"/>
        </pc:sldMkLst>
      </pc:sldChg>
      <pc:sldChg chg="add del setBg">
        <pc:chgData name="Josh Apieczonek" userId="21270cfe7fe5f2f3" providerId="LiveId" clId="{51DEE666-85E9-40DD-915E-4BA179AA1E86}" dt="2023-08-21T06:49:37.291" v="377"/>
        <pc:sldMkLst>
          <pc:docMk/>
          <pc:sldMk cId="3212007162" sldId="591"/>
        </pc:sldMkLst>
      </pc:sldChg>
      <pc:sldChg chg="addSp delSp modSp add setBg">
        <pc:chgData name="Josh Apieczonek" userId="21270cfe7fe5f2f3" providerId="LiveId" clId="{51DEE666-85E9-40DD-915E-4BA179AA1E86}" dt="2023-08-21T07:04:24.801" v="443" actId="14100"/>
        <pc:sldMkLst>
          <pc:docMk/>
          <pc:sldMk cId="3618758028" sldId="592"/>
        </pc:sldMkLst>
        <pc:picChg chg="del">
          <ac:chgData name="Josh Apieczonek" userId="21270cfe7fe5f2f3" providerId="LiveId" clId="{51DEE666-85E9-40DD-915E-4BA179AA1E86}" dt="2023-08-21T07:04:03.218" v="439" actId="478"/>
          <ac:picMkLst>
            <pc:docMk/>
            <pc:sldMk cId="3618758028" sldId="592"/>
            <ac:picMk id="2" creationId="{A4A8322B-58D0-1C80-6854-A27A9620F92D}"/>
          </ac:picMkLst>
        </pc:picChg>
        <pc:picChg chg="add mod">
          <ac:chgData name="Josh Apieczonek" userId="21270cfe7fe5f2f3" providerId="LiveId" clId="{51DEE666-85E9-40DD-915E-4BA179AA1E86}" dt="2023-08-21T07:04:24.801" v="443" actId="14100"/>
          <ac:picMkLst>
            <pc:docMk/>
            <pc:sldMk cId="3618758028" sldId="592"/>
            <ac:picMk id="2050" creationId="{F00C4282-C872-4BF6-E59E-E4B3A08BADE9}"/>
          </ac:picMkLst>
        </pc:picChg>
      </pc:sldChg>
      <pc:sldChg chg="add del setBg">
        <pc:chgData name="Josh Apieczonek" userId="21270cfe7fe5f2f3" providerId="LiveId" clId="{51DEE666-85E9-40DD-915E-4BA179AA1E86}" dt="2023-08-21T07:02:07.720" v="437"/>
        <pc:sldMkLst>
          <pc:docMk/>
          <pc:sldMk cId="3995362803" sldId="59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EE6C9E1-EC5C-0446-AC22-F86868E8B4ED}"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164357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E6C9E1-EC5C-0446-AC22-F86868E8B4ED}"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329527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E6C9E1-EC5C-0446-AC22-F86868E8B4ED}"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723140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22/08/2023</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06C5562F-987F-4787-8467-B64201213D39}"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20272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22/08/2023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04532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ACDAF1-DD9C-4957-935E-FF3F3A05AED3}" type="datetimeFigureOut">
              <a:rPr lang="en-GB" smtClean="0"/>
              <a:t>22/08/2023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37930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ACDAF1-DD9C-4957-935E-FF3F3A05AED3}" type="datetimeFigureOut">
              <a:rPr lang="en-GB" smtClean="0"/>
              <a:t>22/08/2023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C5562F-987F-4787-8467-B64201213D39}"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7589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ACDAF1-DD9C-4957-935E-FF3F3A05AED3}" type="datetimeFigureOut">
              <a:rPr lang="en-GB" smtClean="0"/>
              <a:t>22/08/2023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6C5562F-987F-4787-8467-B64201213D39}"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27239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ACDAF1-DD9C-4957-935E-FF3F3A05AED3}" type="datetimeFigureOut">
              <a:rPr lang="en-GB" smtClean="0"/>
              <a:t>22/08/2023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6C5562F-987F-4787-8467-B64201213D39}"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22092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ACDAF1-DD9C-4957-935E-FF3F3A05AED3}" type="datetimeFigureOut">
              <a:rPr lang="en-GB" smtClean="0"/>
              <a:t>22/08/2023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33922188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ACDAF1-DD9C-4957-935E-FF3F3A05AED3}" type="datetimeFigureOut">
              <a:rPr lang="en-GB" smtClean="0"/>
              <a:t>22/08/2023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C5562F-987F-4787-8467-B64201213D39}"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17562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E6C9E1-EC5C-0446-AC22-F86868E8B4ED}"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19656094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CACDAF1-DD9C-4957-935E-FF3F3A05AED3}" type="datetimeFigureOut">
              <a:rPr lang="en-GB" smtClean="0"/>
              <a:t>22/08/2023</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06C5562F-987F-4787-8467-B64201213D39}"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592543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22/08/2023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80307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22/08/2023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96649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4B28D868-4A8D-F44D-8B98-FF4421B38D48}"/>
              </a:ext>
            </a:extLst>
          </p:cNvPr>
          <p:cNvSpPr>
            <a:spLocks noGrp="1"/>
          </p:cNvSpPr>
          <p:nvPr>
            <p:ph type="dt" sz="half" idx="10"/>
          </p:nvPr>
        </p:nvSpPr>
        <p:spPr/>
        <p:txBody>
          <a:bodyPr/>
          <a:lstStyle/>
          <a:p>
            <a:fld id="{E857E155-DA8D-DA41-9132-5B7D0B324B48}" type="datetimeFigureOut">
              <a:rPr kumimoji="1" lang="zh-CN" altLang="en-US" smtClean="0"/>
              <a:t>2023/8/22</a:t>
            </a:fld>
            <a:endParaRPr kumimoji="1" lang="zh-CN" altLang="en-US"/>
          </a:p>
        </p:txBody>
      </p:sp>
      <p:sp>
        <p:nvSpPr>
          <p:cNvPr id="3" name="页脚占位符 2">
            <a:extLst>
              <a:ext uri="{FF2B5EF4-FFF2-40B4-BE49-F238E27FC236}">
                <a16:creationId xmlns:a16="http://schemas.microsoft.com/office/drawing/2014/main" id="{E3137092-8AF5-774B-A6B5-04F395EED0C1}"/>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B5EB2B4B-86C0-0145-A25E-B80286B0BBD1}"/>
              </a:ext>
            </a:extLst>
          </p:cNvPr>
          <p:cNvSpPr>
            <a:spLocks noGrp="1"/>
          </p:cNvSpPr>
          <p:nvPr>
            <p:ph type="sldNum" sz="quarter" idx="12"/>
          </p:nvPr>
        </p:nvSpPr>
        <p:spPr/>
        <p:txBody>
          <a:bodyPr/>
          <a:lstStyle/>
          <a:p>
            <a:fld id="{B11F2C2F-C75B-2740-8631-C99AF3311301}" type="slidenum">
              <a:rPr kumimoji="1" lang="zh-CN" altLang="en-US" smtClean="0"/>
              <a:t>‹#›</a:t>
            </a:fld>
            <a:endParaRPr kumimoji="1" lang="zh-CN" altLang="en-US"/>
          </a:p>
        </p:txBody>
      </p:sp>
    </p:spTree>
    <p:extLst>
      <p:ext uri="{BB962C8B-B14F-4D97-AF65-F5344CB8AC3E}">
        <p14:creationId xmlns:p14="http://schemas.microsoft.com/office/powerpoint/2010/main" val="1936824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E6C9E1-EC5C-0446-AC22-F86868E8B4ED}" type="datetimeFigureOut">
              <a:rPr lang="en-US" smtClean="0"/>
              <a:t>8/22/2023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194352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EE6C9E1-EC5C-0446-AC22-F86868E8B4ED}" type="datetimeFigureOut">
              <a:rPr lang="en-US" smtClean="0"/>
              <a:t>8/22/2023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3813809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E6C9E1-EC5C-0446-AC22-F86868E8B4ED}" type="datetimeFigureOut">
              <a:rPr lang="en-US" smtClean="0"/>
              <a:t>8/22/2023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4014058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EE6C9E1-EC5C-0446-AC22-F86868E8B4ED}" type="datetimeFigureOut">
              <a:rPr lang="en-US" smtClean="0"/>
              <a:t>8/22/2023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517907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E6C9E1-EC5C-0446-AC22-F86868E8B4ED}" type="datetimeFigureOut">
              <a:rPr lang="en-US" smtClean="0"/>
              <a:t>8/22/2023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302617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E6C9E1-EC5C-0446-AC22-F86868E8B4ED}" type="datetimeFigureOut">
              <a:rPr lang="en-US" smtClean="0"/>
              <a:t>8/22/2023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3021717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E6C9E1-EC5C-0446-AC22-F86868E8B4ED}" type="datetimeFigureOut">
              <a:rPr lang="en-US" smtClean="0"/>
              <a:t>8/22/2023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40093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E6C9E1-EC5C-0446-AC22-F86868E8B4ED}" type="datetimeFigureOut">
              <a:rPr lang="en-US" smtClean="0"/>
              <a:t>8/22/2023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350E8-E318-E348-A9C2-2D0776D956E0}" type="slidenum">
              <a:rPr lang="en-US" smtClean="0"/>
              <a:t>‹#›</a:t>
            </a:fld>
            <a:endParaRPr lang="en-US"/>
          </a:p>
        </p:txBody>
      </p:sp>
    </p:spTree>
    <p:extLst>
      <p:ext uri="{BB962C8B-B14F-4D97-AF65-F5344CB8AC3E}">
        <p14:creationId xmlns:p14="http://schemas.microsoft.com/office/powerpoint/2010/main" val="50043708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EE6C9E1-EC5C-0446-AC22-F86868E8B4ED}" type="datetimeFigureOut">
              <a:rPr lang="en-US" smtClean="0"/>
              <a:t>8/22/2023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E0350E8-E318-E348-A9C2-2D0776D956E0}"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771166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2882348" y="222302"/>
            <a:ext cx="8778156" cy="3575466"/>
          </a:xfrm>
          <a:prstGeom prst="rect">
            <a:avLst/>
          </a:prstGeom>
        </p:spPr>
        <p:txBody>
          <a:bodyPr wrap="square">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6000" dirty="0">
                <a:effectLst/>
                <a:latin typeface="Eras Bold ITC" panose="020B0907030504020204" pitchFamily="34" charset="0"/>
                <a:ea typeface="Calibri" panose="020F0502020204030204" pitchFamily="34" charset="0"/>
                <a:cs typeface="Times New Roman" panose="02020603050405020304" pitchFamily="18" charset="0"/>
              </a:rPr>
              <a:t>La piège de</a:t>
            </a:r>
          </a:p>
          <a:p>
            <a:pPr marL="0" indent="0">
              <a:lnSpc>
                <a:spcPct val="107000"/>
              </a:lnSpc>
              <a:spcAft>
                <a:spcPts val="800"/>
              </a:spcAft>
              <a:buNone/>
            </a:pPr>
            <a:r>
              <a:rPr lang="fr-FR" sz="6000" dirty="0">
                <a:latin typeface="Eras Bold ITC" panose="020B0907030504020204" pitchFamily="34" charset="0"/>
                <a:ea typeface="Calibri" panose="020F0502020204030204" pitchFamily="34" charset="0"/>
                <a:cs typeface="Times New Roman" panose="02020603050405020304" pitchFamily="18" charset="0"/>
              </a:rPr>
              <a:t>			</a:t>
            </a:r>
            <a:r>
              <a:rPr lang="fr-FR" sz="6000" dirty="0">
                <a:effectLst/>
                <a:latin typeface="Eras Bold ITC" panose="020B0907030504020204" pitchFamily="34" charset="0"/>
                <a:ea typeface="Calibri" panose="020F0502020204030204" pitchFamily="34" charset="0"/>
                <a:cs typeface="Times New Roman" panose="02020603050405020304" pitchFamily="18" charset="0"/>
              </a:rPr>
              <a:t>l’immoralité</a:t>
            </a:r>
          </a:p>
          <a:p>
            <a:pPr marL="0" indent="0">
              <a:lnSpc>
                <a:spcPct val="107000"/>
              </a:lnSpc>
              <a:spcAft>
                <a:spcPts val="800"/>
              </a:spcAft>
              <a:buNone/>
            </a:pPr>
            <a:r>
              <a:rPr lang="fr-FR" sz="6000" dirty="0">
                <a:latin typeface="Eras Bold ITC" panose="020B0907030504020204" pitchFamily="34" charset="0"/>
                <a:ea typeface="Calibri" panose="020F0502020204030204" pitchFamily="34" charset="0"/>
                <a:cs typeface="Times New Roman" panose="02020603050405020304" pitchFamily="18" charset="0"/>
              </a:rPr>
              <a:t>						</a:t>
            </a:r>
            <a:r>
              <a:rPr lang="fr-FR" sz="6000" dirty="0">
                <a:effectLst/>
                <a:latin typeface="Eras Bold ITC" panose="020B0907030504020204" pitchFamily="34" charset="0"/>
                <a:ea typeface="Calibri" panose="020F0502020204030204" pitchFamily="34" charset="0"/>
                <a:cs typeface="Times New Roman" panose="02020603050405020304" pitchFamily="18" charset="0"/>
              </a:rPr>
              <a:t> sexuelle</a:t>
            </a:r>
          </a:p>
        </p:txBody>
      </p:sp>
      <p:pic>
        <p:nvPicPr>
          <p:cNvPr id="7170" name="Picture 2" descr="Free trap capture grizzly vector">
            <a:extLst>
              <a:ext uri="{FF2B5EF4-FFF2-40B4-BE49-F238E27FC236}">
                <a16:creationId xmlns:a16="http://schemas.microsoft.com/office/drawing/2014/main" id="{A46D58F7-A108-4948-8594-EADEE67463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3427" y="2296292"/>
            <a:ext cx="7138228" cy="45617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7961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6428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1832618"/>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600" dirty="0">
                <a:effectLst/>
                <a:ea typeface="Calibri" panose="020F0502020204030204" pitchFamily="34" charset="0"/>
                <a:cs typeface="Times New Roman" panose="02020603050405020304" pitchFamily="18" charset="0"/>
              </a:rPr>
              <a:t>Matthieu 5.17 </a:t>
            </a:r>
            <a:r>
              <a:rPr lang="fr-FR" sz="3600" dirty="0">
                <a:solidFill>
                  <a:srgbClr val="000000"/>
                </a:solidFill>
                <a:effectLst/>
                <a:ea typeface="Calibri" panose="020F0502020204030204" pitchFamily="34" charset="0"/>
                <a:cs typeface="Times New Roman" panose="02020603050405020304" pitchFamily="18" charset="0"/>
              </a:rPr>
              <a:t>« Ne croyez pas que je sois venu pour abolir la loi ou les prophètes ; je suis venu non pour abolir, mais pour accomplir. </a:t>
            </a:r>
            <a:endParaRPr lang="en-GB" sz="3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5387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44054" y="2598779"/>
            <a:ext cx="2451637" cy="1483638"/>
          </a:xfrm>
        </p:spPr>
        <p:txBody>
          <a:bodyPr>
            <a:normAutofit/>
          </a:bodyPr>
          <a:lstStyle/>
          <a:p>
            <a:r>
              <a:rPr lang="en-US" sz="4000" dirty="0" err="1"/>
              <a:t>Ancien</a:t>
            </a:r>
            <a:r>
              <a:rPr lang="en-US" sz="4000" dirty="0"/>
              <a:t> Testament</a:t>
            </a:r>
          </a:p>
        </p:txBody>
      </p:sp>
      <p:sp>
        <p:nvSpPr>
          <p:cNvPr id="4" name="Subtitle 2"/>
          <p:cNvSpPr txBox="1">
            <a:spLocks/>
          </p:cNvSpPr>
          <p:nvPr/>
        </p:nvSpPr>
        <p:spPr>
          <a:xfrm>
            <a:off x="8819174" y="2457215"/>
            <a:ext cx="2525375" cy="15979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a:buNone/>
              <a:tabLst/>
              <a:defRPr/>
            </a:pPr>
            <a:r>
              <a:rPr kumimoji="0" lang="en-US" sz="4000" b="0" i="0" u="none" strike="noStrike" kern="1200" cap="none" spc="0" normalizeH="0" baseline="0" noProof="0" dirty="0">
                <a:ln>
                  <a:noFill/>
                </a:ln>
                <a:solidFill>
                  <a:prstClr val="black"/>
                </a:solidFill>
                <a:effectLst/>
                <a:uLnTx/>
                <a:uFillTx/>
                <a:latin typeface="Calibri" panose="020F0502020204030204"/>
                <a:ea typeface="+mn-ea"/>
                <a:cs typeface="+mn-cs"/>
              </a:rPr>
              <a:t>Nouveau Testament</a:t>
            </a:r>
          </a:p>
        </p:txBody>
      </p:sp>
      <p:cxnSp>
        <p:nvCxnSpPr>
          <p:cNvPr id="8" name="Straight Connector 7"/>
          <p:cNvCxnSpPr>
            <a:cxnSpLocks/>
          </p:cNvCxnSpPr>
          <p:nvPr/>
        </p:nvCxnSpPr>
        <p:spPr>
          <a:xfrm flipH="1" flipV="1">
            <a:off x="295164" y="988707"/>
            <a:ext cx="5347836" cy="193040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p:cNvCxnSpPr>
          <p:nvPr/>
        </p:nvCxnSpPr>
        <p:spPr>
          <a:xfrm flipH="1">
            <a:off x="481691" y="3429000"/>
            <a:ext cx="5130800" cy="2161773"/>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133853C-DDFD-4B25-BC09-C56EBFD5AD09}"/>
              </a:ext>
            </a:extLst>
          </p:cNvPr>
          <p:cNvCxnSpPr>
            <a:cxnSpLocks/>
          </p:cNvCxnSpPr>
          <p:nvPr/>
        </p:nvCxnSpPr>
        <p:spPr>
          <a:xfrm flipH="1">
            <a:off x="6670196" y="792480"/>
            <a:ext cx="5029478" cy="2126627"/>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C4D796F-11D8-4C6E-9469-C3114783ABF3}"/>
              </a:ext>
            </a:extLst>
          </p:cNvPr>
          <p:cNvCxnSpPr>
            <a:cxnSpLocks/>
          </p:cNvCxnSpPr>
          <p:nvPr/>
        </p:nvCxnSpPr>
        <p:spPr>
          <a:xfrm flipH="1" flipV="1">
            <a:off x="6670195" y="3429001"/>
            <a:ext cx="5040114" cy="1904999"/>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E26E0D7F-DDA7-4754-926C-42E2E4E711DF}"/>
              </a:ext>
            </a:extLst>
          </p:cNvPr>
          <p:cNvGrpSpPr/>
          <p:nvPr/>
        </p:nvGrpSpPr>
        <p:grpSpPr>
          <a:xfrm>
            <a:off x="5861856" y="2890789"/>
            <a:ext cx="589483" cy="730789"/>
            <a:chOff x="2944368" y="4639734"/>
            <a:chExt cx="342669" cy="535770"/>
          </a:xfrm>
        </p:grpSpPr>
        <p:cxnSp>
          <p:nvCxnSpPr>
            <p:cNvPr id="27" name="Straight Connector 26">
              <a:extLst>
                <a:ext uri="{FF2B5EF4-FFF2-40B4-BE49-F238E27FC236}">
                  <a16:creationId xmlns:a16="http://schemas.microsoft.com/office/drawing/2014/main" id="{83C84684-DE0D-4AEE-AFCA-BF674ABFB51A}"/>
                </a:ext>
              </a:extLst>
            </p:cNvPr>
            <p:cNvCxnSpPr/>
            <p:nvPr/>
          </p:nvCxnSpPr>
          <p:spPr>
            <a:xfrm flipH="1">
              <a:off x="3115702" y="4639734"/>
              <a:ext cx="1571" cy="535770"/>
            </a:xfrm>
            <a:prstGeom prst="line">
              <a:avLst/>
            </a:prstGeom>
            <a:ln w="635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58A5F9A-027B-4A3A-9C87-A12DBB2A3662}"/>
                </a:ext>
              </a:extLst>
            </p:cNvPr>
            <p:cNvCxnSpPr/>
            <p:nvPr/>
          </p:nvCxnSpPr>
          <p:spPr>
            <a:xfrm flipH="1">
              <a:off x="2944368" y="4786655"/>
              <a:ext cx="342669" cy="4801"/>
            </a:xfrm>
            <a:prstGeom prst="line">
              <a:avLst/>
            </a:prstGeom>
            <a:ln w="63500">
              <a:solidFill>
                <a:schemeClr val="tx1"/>
              </a:solidFill>
              <a:prstDash val="solid"/>
            </a:ln>
          </p:spPr>
          <p:style>
            <a:lnRef idx="1">
              <a:schemeClr val="accent1"/>
            </a:lnRef>
            <a:fillRef idx="0">
              <a:schemeClr val="accent1"/>
            </a:fillRef>
            <a:effectRef idx="0">
              <a:schemeClr val="accent1"/>
            </a:effectRef>
            <a:fontRef idx="minor">
              <a:schemeClr val="tx1"/>
            </a:fontRef>
          </p:style>
        </p:cxnSp>
      </p:grpSp>
      <p:sp>
        <p:nvSpPr>
          <p:cNvPr id="2" name="Subtitle 2">
            <a:extLst>
              <a:ext uri="{FF2B5EF4-FFF2-40B4-BE49-F238E27FC236}">
                <a16:creationId xmlns:a16="http://schemas.microsoft.com/office/drawing/2014/main" id="{93091F74-57A5-4FBF-1F18-45C842A056DE}"/>
              </a:ext>
            </a:extLst>
          </p:cNvPr>
          <p:cNvSpPr txBox="1">
            <a:spLocks/>
          </p:cNvSpPr>
          <p:nvPr/>
        </p:nvSpPr>
        <p:spPr>
          <a:xfrm>
            <a:off x="3795691" y="246888"/>
            <a:ext cx="4526696" cy="14836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r>
              <a:rPr lang="en-US" sz="4400" b="1" dirty="0" err="1"/>
              <a:t>Théologie</a:t>
            </a:r>
            <a:r>
              <a:rPr lang="en-US" sz="4400" b="1" dirty="0"/>
              <a:t> </a:t>
            </a:r>
            <a:r>
              <a:rPr lang="en-US" sz="4400" b="1" dirty="0" err="1"/>
              <a:t>Biblique</a:t>
            </a:r>
            <a:endParaRPr lang="en-US" sz="4400" b="1" dirty="0"/>
          </a:p>
        </p:txBody>
      </p:sp>
    </p:spTree>
    <p:extLst>
      <p:ext uri="{BB962C8B-B14F-4D97-AF65-F5344CB8AC3E}">
        <p14:creationId xmlns:p14="http://schemas.microsoft.com/office/powerpoint/2010/main" val="362199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425408"/>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600" dirty="0">
                <a:effectLst/>
                <a:ea typeface="Calibri" panose="020F0502020204030204" pitchFamily="34" charset="0"/>
                <a:cs typeface="Times New Roman" panose="02020603050405020304" pitchFamily="18" charset="0"/>
              </a:rPr>
              <a:t>Matthieu 5.27-30 </a:t>
            </a:r>
            <a:r>
              <a:rPr lang="fr-FR" sz="3600" dirty="0">
                <a:solidFill>
                  <a:srgbClr val="000000"/>
                </a:solidFill>
                <a:effectLst/>
                <a:ea typeface="Calibri" panose="020F0502020204030204" pitchFamily="34" charset="0"/>
                <a:cs typeface="Times New Roman" panose="02020603050405020304" pitchFamily="18" charset="0"/>
              </a:rPr>
              <a:t>« Vous avez appris qu'il a été dit : </a:t>
            </a:r>
            <a:r>
              <a:rPr lang="fr-FR" sz="3600" i="1" dirty="0">
                <a:solidFill>
                  <a:srgbClr val="000000"/>
                </a:solidFill>
                <a:effectLst/>
                <a:ea typeface="Calibri" panose="020F0502020204030204" pitchFamily="34" charset="0"/>
                <a:cs typeface="Times New Roman" panose="02020603050405020304" pitchFamily="18" charset="0"/>
              </a:rPr>
              <a:t>Tu ne commettras pas d'adultère</a:t>
            </a:r>
            <a:r>
              <a:rPr lang="fr-FR" sz="3600" dirty="0">
                <a:solidFill>
                  <a:srgbClr val="000000"/>
                </a:solidFill>
                <a:effectLst/>
                <a:ea typeface="Calibri" panose="020F0502020204030204" pitchFamily="34" charset="0"/>
                <a:cs typeface="Times New Roman" panose="02020603050405020304" pitchFamily="18" charset="0"/>
              </a:rPr>
              <a:t>. </a:t>
            </a:r>
            <a:r>
              <a:rPr lang="fr-FR" sz="3600" b="1" baseline="30000" dirty="0">
                <a:solidFill>
                  <a:srgbClr val="000000"/>
                </a:solidFill>
                <a:effectLst/>
                <a:ea typeface="Calibri" panose="020F0502020204030204" pitchFamily="34" charset="0"/>
                <a:cs typeface="Times New Roman" panose="02020603050405020304" pitchFamily="18" charset="0"/>
              </a:rPr>
              <a:t>28 </a:t>
            </a:r>
            <a:r>
              <a:rPr lang="fr-FR" sz="3600" dirty="0">
                <a:solidFill>
                  <a:srgbClr val="000000"/>
                </a:solidFill>
                <a:effectLst/>
                <a:ea typeface="Calibri" panose="020F0502020204030204" pitchFamily="34" charset="0"/>
                <a:cs typeface="Times New Roman" panose="02020603050405020304" pitchFamily="18" charset="0"/>
              </a:rPr>
              <a:t>Mais moi je vous dis: Tout homme qui regarde une femme pour la convoiter a déjà commis un adultère avec elle dans son cœur. </a:t>
            </a:r>
            <a:endParaRPr lang="en-GB" sz="3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49380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9974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5410712"/>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200" i="1" dirty="0">
                <a:solidFill>
                  <a:srgbClr val="000000"/>
                </a:solidFill>
                <a:effectLst/>
                <a:ea typeface="Times New Roman" panose="02020603050405020304" pitchFamily="18" charset="0"/>
              </a:rPr>
              <a:t>5.3 </a:t>
            </a:r>
            <a:r>
              <a:rPr lang="fr-FR" sz="3200" dirty="0">
                <a:solidFill>
                  <a:srgbClr val="000000"/>
                </a:solidFill>
                <a:effectLst/>
                <a:ea typeface="Times New Roman" panose="02020603050405020304" pitchFamily="18" charset="0"/>
              </a:rPr>
              <a:t>Certes, les lèvres de l'étrangère ruissellent de miel et son palais est plus doux que l'huile,</a:t>
            </a:r>
            <a:endParaRPr lang="en-GB" sz="3200" dirty="0">
              <a:effectLst/>
              <a:ea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6.24 </a:t>
            </a:r>
            <a:r>
              <a:rPr lang="fr-FR" sz="3200" dirty="0">
                <a:solidFill>
                  <a:srgbClr val="000000"/>
                </a:solidFill>
                <a:effectLst/>
                <a:ea typeface="Times New Roman" panose="02020603050405020304" pitchFamily="18" charset="0"/>
              </a:rPr>
              <a:t>des flatteries de l'inconnue.</a:t>
            </a:r>
            <a:endParaRPr lang="en-GB" sz="3200" dirty="0">
              <a:effectLst/>
              <a:ea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7.21 </a:t>
            </a:r>
            <a:r>
              <a:rPr lang="fr-FR" sz="3200" dirty="0">
                <a:solidFill>
                  <a:srgbClr val="000000"/>
                </a:solidFill>
                <a:effectLst/>
                <a:ea typeface="Times New Roman" panose="02020603050405020304" pitchFamily="18" charset="0"/>
              </a:rPr>
              <a:t>Elle l'a attiré à force de persuasion, elle l'a séduit par la flatterie de ses lèvres.</a:t>
            </a:r>
          </a:p>
          <a:p>
            <a:pPr marL="0" indent="0">
              <a:buNone/>
            </a:pPr>
            <a:endParaRPr lang="fr-FR" sz="3200" dirty="0">
              <a:solidFill>
                <a:srgbClr val="000000"/>
              </a:solidFill>
              <a:ea typeface="Times New Roman" panose="02020603050405020304" pitchFamily="18" charset="0"/>
            </a:endParaRPr>
          </a:p>
          <a:p>
            <a:pPr marL="0" indent="0">
              <a:buNone/>
            </a:pPr>
            <a:r>
              <a:rPr lang="fr-FR" sz="3200" i="1" dirty="0">
                <a:solidFill>
                  <a:srgbClr val="000000"/>
                </a:solidFill>
                <a:ea typeface="Times New Roman" panose="02020603050405020304" pitchFamily="18" charset="0"/>
              </a:rPr>
              <a:t>7.13-15</a:t>
            </a:r>
            <a:r>
              <a:rPr lang="fr-FR" sz="3200" i="1" dirty="0">
                <a:solidFill>
                  <a:srgbClr val="000000"/>
                </a:solidFill>
                <a:effectLst/>
                <a:ea typeface="Times New Roman" panose="02020603050405020304" pitchFamily="18" charset="0"/>
              </a:rPr>
              <a:t> </a:t>
            </a:r>
            <a:r>
              <a:rPr lang="fr-FR" sz="3200" dirty="0">
                <a:solidFill>
                  <a:srgbClr val="000000"/>
                </a:solidFill>
                <a:effectLst/>
                <a:ea typeface="Times New Roman" panose="02020603050405020304" pitchFamily="18" charset="0"/>
              </a:rPr>
              <a:t>Elle l'a agrippé et embrassé et, d'un air effronté, lui a dit : </a:t>
            </a:r>
            <a:r>
              <a:rPr lang="fr-FR" sz="3200" b="1" baseline="30000" dirty="0">
                <a:solidFill>
                  <a:srgbClr val="000000"/>
                </a:solidFill>
                <a:effectLst/>
                <a:ea typeface="Times New Roman" panose="02020603050405020304" pitchFamily="18" charset="0"/>
              </a:rPr>
              <a:t>14 </a:t>
            </a:r>
            <a:r>
              <a:rPr lang="fr-FR" sz="3200" dirty="0">
                <a:solidFill>
                  <a:srgbClr val="000000"/>
                </a:solidFill>
                <a:effectLst/>
                <a:ea typeface="Times New Roman" panose="02020603050405020304" pitchFamily="18" charset="0"/>
              </a:rPr>
              <a:t>« Je devais un sacrifice de communion, aujourd'hui j'ai accompli mes vœux. </a:t>
            </a:r>
            <a:r>
              <a:rPr lang="fr-FR" sz="3200" b="1" baseline="30000" dirty="0">
                <a:solidFill>
                  <a:srgbClr val="000000"/>
                </a:solidFill>
                <a:effectLst/>
                <a:ea typeface="Times New Roman" panose="02020603050405020304" pitchFamily="18" charset="0"/>
              </a:rPr>
              <a:t>15 </a:t>
            </a:r>
            <a:r>
              <a:rPr lang="fr-FR" sz="3200" dirty="0">
                <a:solidFill>
                  <a:srgbClr val="000000"/>
                </a:solidFill>
                <a:effectLst/>
                <a:ea typeface="Times New Roman" panose="02020603050405020304" pitchFamily="18" charset="0"/>
              </a:rPr>
              <a:t>Voilà pourquoi je suis sortie à ta rencontre pour te chercher, et je t'ai trouvé.</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9414766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6145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139467"/>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342900" lvl="0" indent="-342900">
              <a:lnSpc>
                <a:spcPct val="107000"/>
              </a:lnSpc>
              <a:buFont typeface="Calibri" panose="020F0502020204030204" pitchFamily="34" charset="0"/>
              <a:buChar char="-"/>
            </a:pPr>
            <a:r>
              <a:rPr lang="fr-FR" sz="3200" b="1" dirty="0">
                <a:effectLst/>
                <a:ea typeface="Calibri" panose="020F0502020204030204" pitchFamily="34" charset="0"/>
                <a:cs typeface="Calibri" panose="020F0502020204030204" pitchFamily="34" charset="0"/>
              </a:rPr>
              <a:t>nécessaire et normal</a:t>
            </a:r>
            <a:endParaRPr lang="en-GB" sz="3200" dirty="0">
              <a:effectLst/>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fr-FR" sz="3200" b="1" dirty="0">
                <a:effectLst/>
                <a:ea typeface="Calibri" panose="020F0502020204030204" pitchFamily="34" charset="0"/>
                <a:cs typeface="Calibri" panose="020F0502020204030204" pitchFamily="34" charset="0"/>
              </a:rPr>
              <a:t>disponible et accessible</a:t>
            </a:r>
            <a:endParaRPr lang="en-GB" sz="32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Calibri" panose="020F0502020204030204" pitchFamily="34" charset="0"/>
              <a:buChar char="-"/>
            </a:pPr>
            <a:r>
              <a:rPr lang="fr-FR" sz="3200" b="1" dirty="0">
                <a:effectLst/>
                <a:ea typeface="Calibri" panose="020F0502020204030204" pitchFamily="34" charset="0"/>
                <a:cs typeface="Calibri" panose="020F0502020204030204" pitchFamily="34" charset="0"/>
              </a:rPr>
              <a:t>aucun coût, pas de conséquences</a:t>
            </a:r>
            <a:endParaRPr lang="fr-FR" sz="3200" i="1" dirty="0">
              <a:solidFill>
                <a:srgbClr val="000000"/>
              </a:solidFill>
              <a:effectLst/>
              <a:ea typeface="Times New Roman" panose="02020603050405020304" pitchFamily="18" charset="0"/>
            </a:endParaRPr>
          </a:p>
          <a:p>
            <a:pPr marL="0" indent="0">
              <a:buNone/>
            </a:pPr>
            <a:endParaRPr lang="fr-FR" sz="3200" i="1" dirty="0">
              <a:solidFill>
                <a:srgbClr val="000000"/>
              </a:solidFill>
              <a:ea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7.19-20 </a:t>
            </a:r>
            <a:r>
              <a:rPr lang="fr-FR" sz="3200" b="1" baseline="30000" dirty="0">
                <a:solidFill>
                  <a:srgbClr val="000000"/>
                </a:solidFill>
                <a:effectLst/>
                <a:ea typeface="Times New Roman" panose="02020603050405020304" pitchFamily="18" charset="0"/>
              </a:rPr>
              <a:t>19 </a:t>
            </a:r>
            <a:r>
              <a:rPr lang="fr-FR" sz="3200" dirty="0">
                <a:solidFill>
                  <a:srgbClr val="000000"/>
                </a:solidFill>
                <a:effectLst/>
                <a:ea typeface="Times New Roman" panose="02020603050405020304" pitchFamily="18" charset="0"/>
              </a:rPr>
              <a:t>En effet, mon mari n'est pas à la maison, il est parti pour un voyage lointain; </a:t>
            </a:r>
            <a:r>
              <a:rPr lang="fr-FR" sz="3200" b="1" baseline="30000" dirty="0">
                <a:solidFill>
                  <a:srgbClr val="000000"/>
                </a:solidFill>
                <a:effectLst/>
                <a:ea typeface="Times New Roman" panose="02020603050405020304" pitchFamily="18" charset="0"/>
              </a:rPr>
              <a:t>20 </a:t>
            </a:r>
            <a:r>
              <a:rPr lang="fr-FR" sz="3200" dirty="0">
                <a:solidFill>
                  <a:srgbClr val="000000"/>
                </a:solidFill>
                <a:effectLst/>
                <a:ea typeface="Times New Roman" panose="02020603050405020304" pitchFamily="18" charset="0"/>
              </a:rPr>
              <a:t>il a pris la bourse avec lui, il ne reviendra à la maison qu'à la pleine lune.»</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715227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4383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5509200"/>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lvl="0"/>
            <a:r>
              <a:rPr lang="fr-FR" sz="3200" b="1" dirty="0"/>
              <a:t>pouvoir de choix</a:t>
            </a:r>
            <a:endParaRPr lang="en-GB" sz="3200" dirty="0"/>
          </a:p>
          <a:p>
            <a:pPr lvl="0"/>
            <a:r>
              <a:rPr lang="fr-FR" sz="3200" b="1" dirty="0"/>
              <a:t>éducatif</a:t>
            </a:r>
            <a:endParaRPr lang="en-GB" sz="3200" dirty="0"/>
          </a:p>
          <a:p>
            <a:pPr lvl="0"/>
            <a:r>
              <a:rPr lang="fr-FR" sz="3200" b="1" dirty="0"/>
              <a:t>plaisir, excitation, satisfaction</a:t>
            </a:r>
            <a:endParaRPr lang="en-GB" sz="3200" dirty="0"/>
          </a:p>
          <a:p>
            <a:pPr marL="0" indent="0">
              <a:buNone/>
            </a:pPr>
            <a:endParaRPr lang="fr-FR" sz="3200" i="1" dirty="0">
              <a:solidFill>
                <a:srgbClr val="000000"/>
              </a:solidFill>
              <a:effectLst/>
              <a:ea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6.25 </a:t>
            </a:r>
            <a:r>
              <a:rPr lang="fr-FR" sz="3200" dirty="0">
                <a:solidFill>
                  <a:srgbClr val="000000"/>
                </a:solidFill>
                <a:effectLst/>
                <a:ea typeface="Times New Roman" panose="02020603050405020304" pitchFamily="18" charset="0"/>
              </a:rPr>
              <a:t>Ne convoite pas sa beauté dans ton cœur, ne te laisse pas prendre par ses œillades!</a:t>
            </a:r>
            <a:endParaRPr lang="en-GB" sz="3200" dirty="0">
              <a:effectLst/>
              <a:ea typeface="Calibri" panose="020F0502020204030204" pitchFamily="34" charset="0"/>
              <a:cs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7.16-18 </a:t>
            </a:r>
            <a:r>
              <a:rPr lang="fr-FR" sz="3200" dirty="0">
                <a:solidFill>
                  <a:srgbClr val="000000"/>
                </a:solidFill>
                <a:effectLst/>
                <a:ea typeface="Times New Roman" panose="02020603050405020304" pitchFamily="18" charset="0"/>
              </a:rPr>
              <a:t>J'ai orné mon divan de couvertures, de tissus en lin d'Egypte. </a:t>
            </a:r>
            <a:r>
              <a:rPr lang="fr-FR" sz="3200" b="1" baseline="30000" dirty="0">
                <a:solidFill>
                  <a:srgbClr val="000000"/>
                </a:solidFill>
                <a:effectLst/>
                <a:ea typeface="Times New Roman" panose="02020603050405020304" pitchFamily="18" charset="0"/>
              </a:rPr>
              <a:t>17 </a:t>
            </a:r>
            <a:r>
              <a:rPr lang="fr-FR" sz="3200" dirty="0">
                <a:solidFill>
                  <a:srgbClr val="000000"/>
                </a:solidFill>
                <a:effectLst/>
                <a:ea typeface="Times New Roman" panose="02020603050405020304" pitchFamily="18" charset="0"/>
              </a:rPr>
              <a:t>J'ai parfumé mon lit de myrrhe, d'aloès et de cinnamome. </a:t>
            </a:r>
            <a:r>
              <a:rPr lang="fr-FR" sz="3200" b="1" baseline="30000" dirty="0">
                <a:solidFill>
                  <a:srgbClr val="000000"/>
                </a:solidFill>
                <a:effectLst/>
                <a:ea typeface="Times New Roman" panose="02020603050405020304" pitchFamily="18" charset="0"/>
              </a:rPr>
              <a:t>18 </a:t>
            </a:r>
            <a:r>
              <a:rPr lang="fr-FR" sz="3200" dirty="0">
                <a:solidFill>
                  <a:srgbClr val="000000"/>
                </a:solidFill>
                <a:effectLst/>
                <a:ea typeface="Times New Roman" panose="02020603050405020304" pitchFamily="18" charset="0"/>
              </a:rPr>
              <a:t>Viens, enivrons-nous d'amour jusqu'au matin, livrons-nous aux jouissances de la passion !</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4152498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862322"/>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600" dirty="0">
                <a:solidFill>
                  <a:srgbClr val="000000"/>
                </a:solidFill>
                <a:effectLst/>
                <a:ea typeface="Times New Roman" panose="02020603050405020304" pitchFamily="18" charset="0"/>
              </a:rPr>
              <a:t>30.18-19 Il y a trois choses qui sont trop merveilleuses pour moi, même quatre que je ne parviens pas à connaître : </a:t>
            </a:r>
            <a:r>
              <a:rPr lang="fr-FR" sz="3600" b="1" baseline="30000" dirty="0">
                <a:solidFill>
                  <a:srgbClr val="000000"/>
                </a:solidFill>
                <a:effectLst/>
                <a:ea typeface="Times New Roman" panose="02020603050405020304" pitchFamily="18" charset="0"/>
              </a:rPr>
              <a:t>19 </a:t>
            </a:r>
            <a:r>
              <a:rPr lang="fr-FR" sz="3600" dirty="0">
                <a:solidFill>
                  <a:srgbClr val="000000"/>
                </a:solidFill>
                <a:effectLst/>
                <a:ea typeface="Times New Roman" panose="02020603050405020304" pitchFamily="18" charset="0"/>
              </a:rPr>
              <a:t>la trace de l'aigle dans le ciel, la trace du serpent sur le rocher, la trace du bateau au milieu de la mer et la trace de l'homme chez la jeune fille.</a:t>
            </a:r>
            <a:endParaRPr lang="en-GB" sz="3600" dirty="0">
              <a:effectLst/>
              <a:ea typeface="Times New Roman" panose="02020603050405020304" pitchFamily="18" charset="0"/>
            </a:endParaRPr>
          </a:p>
        </p:txBody>
      </p:sp>
    </p:spTree>
    <p:extLst>
      <p:ext uri="{BB962C8B-B14F-4D97-AF65-F5344CB8AC3E}">
        <p14:creationId xmlns:p14="http://schemas.microsoft.com/office/powerpoint/2010/main" val="29799847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9665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771306"/>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marR="0" lvl="0" indent="0" algn="ctr" defTabSz="816422" rtl="0" eaLnBrk="1" fontAlgn="auto" latinLnBrk="0" hangingPunct="1">
              <a:lnSpc>
                <a:spcPct val="100000"/>
              </a:lnSpc>
              <a:spcBef>
                <a:spcPct val="20000"/>
              </a:spcBef>
              <a:spcAft>
                <a:spcPts val="0"/>
              </a:spcAft>
              <a:buClrTx/>
              <a:buSzTx/>
              <a:buFont typeface="Arial"/>
              <a:buNone/>
              <a:tabLst/>
              <a:defRPr/>
            </a:pPr>
            <a:r>
              <a:rPr kumimoji="0" lang="fr-FR" sz="4800" b="1" i="0" u="none" strike="noStrike" kern="1200" cap="none" spc="0" normalizeH="0" baseline="0" noProof="0" dirty="0">
                <a:ln>
                  <a:noFill/>
                </a:ln>
                <a:solidFill>
                  <a:srgbClr val="000000"/>
                </a:solidFill>
                <a:effectLst/>
                <a:uLnTx/>
                <a:uFillTx/>
                <a:latin typeface="Gill Sans MT" panose="020B0502020104020203"/>
                <a:ea typeface="Times New Roman" panose="02020603050405020304" pitchFamily="18" charset="0"/>
                <a:cs typeface="+mn-cs"/>
              </a:rPr>
              <a:t>Proverbes Discussion</a:t>
            </a:r>
          </a:p>
          <a:p>
            <a:pPr marL="0" indent="0">
              <a:buNone/>
            </a:pPr>
            <a:r>
              <a:rPr lang="fr-FR" sz="4000" dirty="0">
                <a:solidFill>
                  <a:srgbClr val="000000"/>
                </a:solidFill>
                <a:effectLst/>
                <a:ea typeface="Times New Roman" panose="02020603050405020304" pitchFamily="18" charset="0"/>
              </a:rPr>
              <a:t>5.3-5</a:t>
            </a:r>
            <a:r>
              <a:rPr lang="fr-FR" sz="4000" i="1" dirty="0">
                <a:solidFill>
                  <a:srgbClr val="000000"/>
                </a:solidFill>
                <a:effectLst/>
                <a:ea typeface="Times New Roman" panose="02020603050405020304" pitchFamily="18" charset="0"/>
              </a:rPr>
              <a:t> </a:t>
            </a:r>
            <a:r>
              <a:rPr lang="fr-FR" sz="4000" dirty="0">
                <a:solidFill>
                  <a:srgbClr val="000000"/>
                </a:solidFill>
                <a:effectLst/>
                <a:ea typeface="Times New Roman" panose="02020603050405020304" pitchFamily="18" charset="0"/>
              </a:rPr>
              <a:t>Certes, les lèvres de l'étrangère ruissellent de miel et son palais est plus doux que l'huile, </a:t>
            </a:r>
            <a:r>
              <a:rPr lang="fr-FR" sz="4000" b="1" baseline="30000" dirty="0">
                <a:solidFill>
                  <a:srgbClr val="000000"/>
                </a:solidFill>
                <a:effectLst/>
                <a:ea typeface="Times New Roman" panose="02020603050405020304" pitchFamily="18" charset="0"/>
              </a:rPr>
              <a:t>4 </a:t>
            </a:r>
            <a:r>
              <a:rPr lang="fr-FR" sz="4000" dirty="0">
                <a:solidFill>
                  <a:srgbClr val="000000"/>
                </a:solidFill>
                <a:effectLst/>
                <a:ea typeface="Times New Roman" panose="02020603050405020304" pitchFamily="18" charset="0"/>
              </a:rPr>
              <a:t>mais à la fin elle est amère comme l'absinthe, coupante comme une épée à deux tranchants. </a:t>
            </a:r>
            <a:r>
              <a:rPr lang="fr-FR" sz="4000" b="1" baseline="30000" dirty="0">
                <a:solidFill>
                  <a:srgbClr val="000000"/>
                </a:solidFill>
                <a:effectLst/>
                <a:ea typeface="Times New Roman" panose="02020603050405020304" pitchFamily="18" charset="0"/>
              </a:rPr>
              <a:t>5 </a:t>
            </a:r>
            <a:r>
              <a:rPr lang="fr-FR" sz="4000" dirty="0">
                <a:solidFill>
                  <a:srgbClr val="000000"/>
                </a:solidFill>
                <a:effectLst/>
                <a:ea typeface="Times New Roman" panose="02020603050405020304" pitchFamily="18" charset="0"/>
              </a:rPr>
              <a:t>Ses pieds descendent vers la mort, ses pas aboutissent au séjour des morts.</a:t>
            </a:r>
            <a:endParaRPr lang="en-GB" sz="4000" dirty="0">
              <a:effectLst/>
              <a:ea typeface="Times New Roman" panose="02020603050405020304" pitchFamily="18" charset="0"/>
            </a:endParaRPr>
          </a:p>
          <a:p>
            <a:pPr marL="0" marR="0" lvl="0" indent="0" algn="l" defTabSz="816422" rtl="0" eaLnBrk="1" fontAlgn="auto" latinLnBrk="0" hangingPunct="1">
              <a:lnSpc>
                <a:spcPct val="107000"/>
              </a:lnSpc>
              <a:spcBef>
                <a:spcPct val="20000"/>
              </a:spcBef>
              <a:spcAft>
                <a:spcPts val="800"/>
              </a:spcAft>
              <a:buClrTx/>
              <a:buSzTx/>
              <a:buFont typeface="Arial"/>
              <a:buNone/>
              <a:tabLst/>
              <a:defRPr/>
            </a:pPr>
            <a:r>
              <a:rPr kumimoji="0" lang="fr-FR" sz="4000" b="0" i="0" u="none" strike="noStrike" kern="1200" cap="none" spc="0" normalizeH="0" baseline="0" noProof="0" dirty="0">
                <a:ln>
                  <a:noFill/>
                </a:ln>
                <a:solidFill>
                  <a:prstClr val="black"/>
                </a:solidFill>
                <a:effectLst/>
                <a:uLnTx/>
                <a:uFillTx/>
                <a:latin typeface="Gill Sans MT" panose="020B0502020104020203"/>
                <a:ea typeface="Calibri" panose="020F0502020204030204" pitchFamily="34" charset="0"/>
                <a:cs typeface="Times New Roman" panose="02020603050405020304" pitchFamily="18" charset="0"/>
              </a:rPr>
              <a:t> </a:t>
            </a:r>
            <a:endParaRPr kumimoji="0" lang="en-GB" sz="4000" b="0" i="0" u="none" strike="noStrike" kern="1200" cap="none" spc="0" normalizeH="0" baseline="0" noProof="0" dirty="0">
              <a:ln>
                <a:noFill/>
              </a:ln>
              <a:solidFill>
                <a:prstClr val="black"/>
              </a:solidFill>
              <a:effectLst/>
              <a:uLnTx/>
              <a:uFillTx/>
              <a:latin typeface="Gill Sans MT" panose="020B0502020104020203"/>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99174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41601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5931111"/>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200" dirty="0">
                <a:effectLst/>
                <a:ea typeface="Calibri" panose="020F0502020204030204" pitchFamily="34" charset="0"/>
                <a:cs typeface="Times New Roman" panose="02020603050405020304" pitchFamily="18" charset="0"/>
              </a:rPr>
              <a:t>Genèse 3.4-5 </a:t>
            </a:r>
            <a:r>
              <a:rPr lang="fr-FR" sz="3200" dirty="0">
                <a:solidFill>
                  <a:srgbClr val="000000"/>
                </a:solidFill>
                <a:effectLst/>
                <a:ea typeface="Calibri" panose="020F0502020204030204" pitchFamily="34" charset="0"/>
                <a:cs typeface="Times New Roman" panose="02020603050405020304" pitchFamily="18" charset="0"/>
              </a:rPr>
              <a:t>Le serpent dit alors à la femme : «Vous ne mourrez absolument pas, </a:t>
            </a:r>
            <a:r>
              <a:rPr lang="fr-FR" sz="3200" b="1" baseline="30000" dirty="0">
                <a:solidFill>
                  <a:srgbClr val="000000"/>
                </a:solidFill>
                <a:effectLst/>
                <a:ea typeface="Calibri" panose="020F0502020204030204" pitchFamily="34" charset="0"/>
                <a:cs typeface="Times New Roman" panose="02020603050405020304" pitchFamily="18" charset="0"/>
              </a:rPr>
              <a:t>5 </a:t>
            </a:r>
            <a:r>
              <a:rPr lang="fr-FR" sz="3200" dirty="0">
                <a:solidFill>
                  <a:srgbClr val="000000"/>
                </a:solidFill>
                <a:effectLst/>
                <a:ea typeface="Calibri" panose="020F0502020204030204" pitchFamily="34" charset="0"/>
                <a:cs typeface="Times New Roman" panose="02020603050405020304" pitchFamily="18" charset="0"/>
              </a:rPr>
              <a:t>mais Dieu sait que, le jour où vous en mangerez, vos yeux s'ouvriront et vous serez comme Dieu: vous connaîtrez le bien et le mal.»</a:t>
            </a:r>
          </a:p>
          <a:p>
            <a:pPr marL="0" indent="0">
              <a:lnSpc>
                <a:spcPct val="107000"/>
              </a:lnSpc>
              <a:spcAft>
                <a:spcPts val="800"/>
              </a:spcAft>
              <a:buNone/>
            </a:pPr>
            <a:endParaRPr lang="fr-FR" sz="3200" dirty="0">
              <a:solidFill>
                <a:srgbClr val="000000"/>
              </a:solidFill>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3200" dirty="0">
                <a:effectLst/>
                <a:ea typeface="Calibri" panose="020F0502020204030204" pitchFamily="34" charset="0"/>
                <a:cs typeface="Times New Roman" panose="02020603050405020304" pitchFamily="18" charset="0"/>
              </a:rPr>
              <a:t>Rom 1.</a:t>
            </a:r>
            <a:r>
              <a:rPr lang="fr-FR" sz="3200" dirty="0">
                <a:solidFill>
                  <a:srgbClr val="000000"/>
                </a:solidFill>
                <a:effectLst/>
                <a:ea typeface="Calibri" panose="020F0502020204030204" pitchFamily="34" charset="0"/>
                <a:cs typeface="Times New Roman" panose="02020603050405020304" pitchFamily="18" charset="0"/>
              </a:rPr>
              <a:t>21 ils ne lui ont pas donné la gloire qu’il méritait en tant que Dieu et ne lui ont pas montré de reconnaissance ; au contraire, ils se sont égarés dans leurs raisonnements et leur cœur sans intelligence a été plongé dans les ténèbres.</a:t>
            </a:r>
            <a:endParaRPr lang="en-GB" sz="32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endParaRPr lang="en-GB"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75148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018407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062103"/>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200" dirty="0">
                <a:solidFill>
                  <a:srgbClr val="000000"/>
                </a:solidFill>
                <a:effectLst/>
                <a:ea typeface="Times New Roman" panose="02020603050405020304" pitchFamily="18" charset="0"/>
              </a:rPr>
              <a:t>5.3-5</a:t>
            </a:r>
            <a:r>
              <a:rPr lang="fr-FR" sz="3200" i="1" dirty="0">
                <a:solidFill>
                  <a:srgbClr val="000000"/>
                </a:solidFill>
                <a:effectLst/>
                <a:ea typeface="Times New Roman" panose="02020603050405020304" pitchFamily="18" charset="0"/>
              </a:rPr>
              <a:t> </a:t>
            </a:r>
            <a:r>
              <a:rPr lang="fr-FR" sz="3200" dirty="0">
                <a:solidFill>
                  <a:srgbClr val="000000"/>
                </a:solidFill>
                <a:effectLst/>
                <a:ea typeface="Times New Roman" panose="02020603050405020304" pitchFamily="18" charset="0"/>
              </a:rPr>
              <a:t>Certes, les lèvres de l'étrangère ruissellent de miel et son palais est plus doux que l'huile, </a:t>
            </a:r>
            <a:r>
              <a:rPr lang="fr-FR" sz="3200" b="1" baseline="30000" dirty="0">
                <a:solidFill>
                  <a:srgbClr val="000000"/>
                </a:solidFill>
                <a:effectLst/>
                <a:ea typeface="Times New Roman" panose="02020603050405020304" pitchFamily="18" charset="0"/>
              </a:rPr>
              <a:t>4 </a:t>
            </a:r>
            <a:r>
              <a:rPr lang="fr-FR" sz="3200" dirty="0">
                <a:solidFill>
                  <a:srgbClr val="000000"/>
                </a:solidFill>
                <a:effectLst/>
                <a:ea typeface="Times New Roman" panose="02020603050405020304" pitchFamily="18" charset="0"/>
              </a:rPr>
              <a:t>mais à la fin elle est amère comme l'absinthe, coupante comme une épée à deux tranchants. </a:t>
            </a:r>
            <a:r>
              <a:rPr lang="fr-FR" sz="3200" b="1" baseline="30000" dirty="0">
                <a:solidFill>
                  <a:srgbClr val="000000"/>
                </a:solidFill>
                <a:effectLst/>
                <a:ea typeface="Times New Roman" panose="02020603050405020304" pitchFamily="18" charset="0"/>
              </a:rPr>
              <a:t>5 </a:t>
            </a:r>
            <a:r>
              <a:rPr lang="fr-FR" sz="3200" dirty="0">
                <a:solidFill>
                  <a:srgbClr val="000000"/>
                </a:solidFill>
                <a:effectLst/>
                <a:ea typeface="Times New Roman" panose="02020603050405020304" pitchFamily="18" charset="0"/>
              </a:rPr>
              <a:t>Ses pieds descendent vers la mort, ses pas aboutissent au séjour des morts.</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4557713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1026" name="Picture 2" descr="Amaliah Book Club: What We're Reading This August | Amaliah">
            <a:extLst>
              <a:ext uri="{FF2B5EF4-FFF2-40B4-BE49-F238E27FC236}">
                <a16:creationId xmlns:a16="http://schemas.microsoft.com/office/drawing/2014/main" id="{E8482086-AAA3-26E9-2864-05F090258F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4750" y="0"/>
            <a:ext cx="457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02512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142673"/>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2800" dirty="0"/>
              <a:t>(C'est nécessaire et normal)</a:t>
            </a:r>
            <a:endParaRPr lang="en-GB" sz="2800" dirty="0"/>
          </a:p>
          <a:p>
            <a:pPr marL="0" lvl="0" indent="0">
              <a:buNone/>
            </a:pPr>
            <a:r>
              <a:rPr lang="fr-FR" sz="2800" b="1" dirty="0"/>
              <a:t>les désirs physiques sont normaux mais les contraintes sont bonnes</a:t>
            </a:r>
            <a:endParaRPr lang="en-GB" sz="2800" dirty="0"/>
          </a:p>
          <a:p>
            <a:pPr marL="0" indent="0">
              <a:buNone/>
            </a:pPr>
            <a:endParaRPr lang="fr-FR" sz="2800" dirty="0"/>
          </a:p>
          <a:p>
            <a:pPr marL="0" indent="0">
              <a:buNone/>
            </a:pPr>
            <a:r>
              <a:rPr lang="fr-FR" sz="2800" dirty="0"/>
              <a:t>(Disponible et accessible)</a:t>
            </a:r>
            <a:endParaRPr lang="en-GB" sz="2800" dirty="0"/>
          </a:p>
          <a:p>
            <a:pPr marL="0" lvl="0" indent="0">
              <a:buNone/>
            </a:pPr>
            <a:r>
              <a:rPr lang="fr-FR" sz="2800" b="1" dirty="0"/>
              <a:t>les bonnes relations sexuelles ne sont pas disponibles tout le temps</a:t>
            </a:r>
            <a:endParaRPr lang="en-GB" sz="2800" dirty="0"/>
          </a:p>
          <a:p>
            <a:pPr marL="0" indent="0">
              <a:buNone/>
            </a:pPr>
            <a:endParaRPr lang="fr-FR" sz="2800" dirty="0"/>
          </a:p>
          <a:p>
            <a:pPr marL="0" indent="0">
              <a:buNone/>
            </a:pPr>
            <a:r>
              <a:rPr lang="fr-FR" sz="2800" dirty="0"/>
              <a:t>(aucun coût, pas de conséquences) </a:t>
            </a:r>
            <a:endParaRPr lang="en-GB" sz="2800" dirty="0"/>
          </a:p>
          <a:p>
            <a:pPr marL="0" lvl="0" indent="0">
              <a:buNone/>
            </a:pPr>
            <a:r>
              <a:rPr lang="fr-FR" sz="2800" b="1" dirty="0"/>
              <a:t>le coût est énorme, il nous blesse et nous fait honte</a:t>
            </a:r>
            <a:endParaRPr lang="en-GB" sz="2800" dirty="0"/>
          </a:p>
        </p:txBody>
      </p:sp>
    </p:spTree>
    <p:extLst>
      <p:ext uri="{BB962C8B-B14F-4D97-AF65-F5344CB8AC3E}">
        <p14:creationId xmlns:p14="http://schemas.microsoft.com/office/powerpoint/2010/main" val="719188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721292"/>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200" dirty="0">
                <a:solidFill>
                  <a:srgbClr val="000000"/>
                </a:solidFill>
                <a:effectLst/>
                <a:ea typeface="Times New Roman" panose="02020603050405020304" pitchFamily="18" charset="0"/>
                <a:cs typeface="Calibri" panose="020F0502020204030204" pitchFamily="34" charset="0"/>
              </a:rPr>
              <a:t>6.34-35 </a:t>
            </a:r>
            <a:r>
              <a:rPr lang="fr-FR" sz="3200" dirty="0">
                <a:solidFill>
                  <a:srgbClr val="000000"/>
                </a:solidFill>
                <a:effectLst/>
                <a:ea typeface="Times New Roman" panose="02020603050405020304" pitchFamily="18" charset="0"/>
              </a:rPr>
              <a:t>En effet, la jalousie rend un homme furieux, et il est sans pitié, le jour de la vengeance ; </a:t>
            </a:r>
            <a:r>
              <a:rPr lang="fr-FR" sz="3200" b="1" baseline="30000" dirty="0">
                <a:solidFill>
                  <a:srgbClr val="000000"/>
                </a:solidFill>
                <a:effectLst/>
                <a:ea typeface="Times New Roman" panose="02020603050405020304" pitchFamily="18" charset="0"/>
              </a:rPr>
              <a:t>35 </a:t>
            </a:r>
            <a:r>
              <a:rPr lang="fr-FR" sz="3200" dirty="0">
                <a:solidFill>
                  <a:srgbClr val="000000"/>
                </a:solidFill>
                <a:effectLst/>
                <a:ea typeface="Times New Roman" panose="02020603050405020304" pitchFamily="18" charset="0"/>
              </a:rPr>
              <a:t>il n'accepte aucune rançon et il ne cède pas, même si tu multiplies les cadeaux.</a:t>
            </a:r>
            <a:endParaRPr lang="en-GB" sz="3200" dirty="0">
              <a:effectLst/>
              <a:ea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cs typeface="Calibri" panose="020F0502020204030204" pitchFamily="34" charset="0"/>
              </a:rPr>
              <a:t>6.33 </a:t>
            </a:r>
            <a:r>
              <a:rPr lang="fr-FR" sz="3200" dirty="0">
                <a:solidFill>
                  <a:srgbClr val="000000"/>
                </a:solidFill>
                <a:effectLst/>
                <a:ea typeface="Times New Roman" panose="02020603050405020304" pitchFamily="18" charset="0"/>
              </a:rPr>
              <a:t>il ne trouvera que blessures et déshonneur, et sa honte ne s'effacera pas.</a:t>
            </a:r>
            <a:endParaRPr lang="en-GB" sz="3200" dirty="0">
              <a:effectLst/>
              <a:ea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cs typeface="Calibri" panose="020F0502020204030204" pitchFamily="34" charset="0"/>
              </a:rPr>
              <a:t>6.27 </a:t>
            </a:r>
            <a:r>
              <a:rPr lang="fr-FR" sz="3200" dirty="0">
                <a:solidFill>
                  <a:srgbClr val="000000"/>
                </a:solidFill>
                <a:effectLst/>
                <a:ea typeface="Times New Roman" panose="02020603050405020304" pitchFamily="18" charset="0"/>
              </a:rPr>
              <a:t>Peut-on prendre du feu contre soi sans que les habits ne s'enflamment? </a:t>
            </a:r>
            <a:r>
              <a:rPr lang="fr-FR" sz="3200" b="1" baseline="30000" dirty="0">
                <a:solidFill>
                  <a:srgbClr val="000000"/>
                </a:solidFill>
                <a:effectLst/>
                <a:ea typeface="Times New Roman" panose="02020603050405020304" pitchFamily="18" charset="0"/>
              </a:rPr>
              <a:t>28 </a:t>
            </a:r>
            <a:r>
              <a:rPr lang="fr-FR" sz="3200" dirty="0">
                <a:solidFill>
                  <a:srgbClr val="000000"/>
                </a:solidFill>
                <a:effectLst/>
                <a:ea typeface="Times New Roman" panose="02020603050405020304" pitchFamily="18" charset="0"/>
              </a:rPr>
              <a:t>Peut-on marcher sur des charbons ardents sans se brûler les pieds? </a:t>
            </a:r>
            <a:r>
              <a:rPr lang="fr-FR" sz="3200" b="1" baseline="30000" dirty="0">
                <a:solidFill>
                  <a:srgbClr val="000000"/>
                </a:solidFill>
                <a:effectLst/>
                <a:ea typeface="Times New Roman" panose="02020603050405020304" pitchFamily="18" charset="0"/>
              </a:rPr>
              <a:t>29 </a:t>
            </a:r>
            <a:r>
              <a:rPr lang="fr-FR" sz="3200" dirty="0">
                <a:solidFill>
                  <a:srgbClr val="000000"/>
                </a:solidFill>
                <a:effectLst/>
                <a:ea typeface="Times New Roman" panose="02020603050405020304" pitchFamily="18" charset="0"/>
              </a:rPr>
              <a:t>Il en va de même pour celui qui s’approche de la femme de son prochain</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15383896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601516"/>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200" dirty="0">
                <a:effectLst/>
                <a:ea typeface="Calibri" panose="020F0502020204030204" pitchFamily="34" charset="0"/>
                <a:cs typeface="Calibri" panose="020F0502020204030204" pitchFamily="34" charset="0"/>
              </a:rPr>
              <a:t>(pouvoir de choix) </a:t>
            </a:r>
            <a:endParaRPr lang="en-GB" sz="3200" dirty="0">
              <a:effectLst/>
              <a:ea typeface="Calibri" panose="020F0502020204030204" pitchFamily="34" charset="0"/>
              <a:cs typeface="Times New Roman" panose="02020603050405020304" pitchFamily="18" charset="0"/>
            </a:endParaRPr>
          </a:p>
          <a:p>
            <a:pPr marL="0" lvl="0" indent="0">
              <a:lnSpc>
                <a:spcPct val="107000"/>
              </a:lnSpc>
              <a:spcAft>
                <a:spcPts val="800"/>
              </a:spcAft>
              <a:buNone/>
            </a:pPr>
            <a:r>
              <a:rPr lang="fr-FR" sz="3200" b="1" dirty="0">
                <a:effectLst/>
                <a:ea typeface="Calibri" panose="020F0502020204030204" pitchFamily="34" charset="0"/>
                <a:cs typeface="Calibri" panose="020F0502020204030204" pitchFamily="34" charset="0"/>
              </a:rPr>
              <a:t>on devient accro</a:t>
            </a:r>
            <a:endParaRPr lang="en-GB" sz="3200" dirty="0">
              <a:effectLst/>
              <a:ea typeface="Calibri" panose="020F0502020204030204" pitchFamily="34" charset="0"/>
              <a:cs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cs typeface="Calibri" panose="020F0502020204030204" pitchFamily="34" charset="0"/>
              </a:rPr>
              <a:t>5.10 </a:t>
            </a:r>
            <a:r>
              <a:rPr lang="fr-FR" sz="3200" dirty="0">
                <a:solidFill>
                  <a:srgbClr val="000000"/>
                </a:solidFill>
                <a:effectLst/>
                <a:ea typeface="Times New Roman" panose="02020603050405020304" pitchFamily="18" charset="0"/>
              </a:rPr>
              <a:t>sinon des étrangers se rassasieront de ton bien et du produit de ton travail dans la maison d'un autre ;</a:t>
            </a:r>
            <a:endParaRPr lang="en-GB" sz="3200" dirty="0">
              <a:effectLst/>
              <a:ea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cs typeface="Calibri" panose="020F0502020204030204" pitchFamily="34" charset="0"/>
              </a:rPr>
              <a:t>7.22-23 </a:t>
            </a:r>
            <a:r>
              <a:rPr lang="fr-FR" sz="3200" dirty="0">
                <a:solidFill>
                  <a:srgbClr val="000000"/>
                </a:solidFill>
                <a:effectLst/>
                <a:ea typeface="Times New Roman" panose="02020603050405020304" pitchFamily="18" charset="0"/>
              </a:rPr>
              <a:t>Il s'est tout à coup mis à la suivre, pareil au bœuf qui va à la boucherie, au fou qu'on attache pour le corriger, </a:t>
            </a:r>
            <a:r>
              <a:rPr lang="fr-FR" sz="3200" b="1" baseline="30000" dirty="0">
                <a:solidFill>
                  <a:srgbClr val="000000"/>
                </a:solidFill>
                <a:effectLst/>
                <a:ea typeface="Times New Roman" panose="02020603050405020304" pitchFamily="18" charset="0"/>
              </a:rPr>
              <a:t>23 </a:t>
            </a:r>
            <a:r>
              <a:rPr lang="fr-FR" sz="3200" dirty="0">
                <a:solidFill>
                  <a:srgbClr val="000000"/>
                </a:solidFill>
                <a:effectLst/>
                <a:ea typeface="Times New Roman" panose="02020603050405020304" pitchFamily="18" charset="0"/>
              </a:rPr>
              <a:t>jusqu'à ce qu'une flèche lui transperce le foie. Il était pareil à l'oiseau qui se précipite dans un piège sans savoir que c'est au prix de sa vie.</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737874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23194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871400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580869"/>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200" dirty="0">
                <a:effectLst/>
                <a:ea typeface="Calibri" panose="020F0502020204030204" pitchFamily="34" charset="0"/>
                <a:cs typeface="Calibri" panose="020F0502020204030204" pitchFamily="34" charset="0"/>
              </a:rPr>
              <a:t>(éducatif)</a:t>
            </a:r>
            <a:endParaRPr lang="en-GB" sz="3200" dirty="0">
              <a:effectLst/>
              <a:ea typeface="Calibri" panose="020F0502020204030204" pitchFamily="34" charset="0"/>
              <a:cs typeface="Times New Roman" panose="02020603050405020304" pitchFamily="18" charset="0"/>
            </a:endParaRPr>
          </a:p>
          <a:p>
            <a:pPr marL="0" lvl="0" indent="0">
              <a:lnSpc>
                <a:spcPct val="107000"/>
              </a:lnSpc>
              <a:spcAft>
                <a:spcPts val="800"/>
              </a:spcAft>
              <a:buNone/>
            </a:pPr>
            <a:r>
              <a:rPr lang="fr-FR" sz="3200" b="1" dirty="0">
                <a:effectLst/>
                <a:ea typeface="Calibri" panose="020F0502020204030204" pitchFamily="34" charset="0"/>
                <a:cs typeface="Calibri" panose="020F0502020204030204" pitchFamily="34" charset="0"/>
              </a:rPr>
              <a:t>au lieu d’être sophistiqué il est enfantin et naïf</a:t>
            </a:r>
            <a:endParaRPr lang="en-GB" sz="32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3200" dirty="0">
                <a:effectLst/>
                <a:ea typeface="Calibri" panose="020F0502020204030204" pitchFamily="34" charset="0"/>
                <a:cs typeface="Calibri" panose="020F0502020204030204" pitchFamily="34" charset="0"/>
              </a:rPr>
              <a:t>(plaisir, excitation et satisfaction)</a:t>
            </a:r>
            <a:endParaRPr lang="en-GB" sz="3200" dirty="0">
              <a:effectLst/>
              <a:ea typeface="Calibri" panose="020F0502020204030204" pitchFamily="34" charset="0"/>
              <a:cs typeface="Times New Roman" panose="02020603050405020304" pitchFamily="18" charset="0"/>
            </a:endParaRPr>
          </a:p>
          <a:p>
            <a:pPr marL="0" lvl="0" indent="0">
              <a:lnSpc>
                <a:spcPct val="107000"/>
              </a:lnSpc>
              <a:spcAft>
                <a:spcPts val="800"/>
              </a:spcAft>
              <a:buNone/>
            </a:pPr>
            <a:r>
              <a:rPr lang="fr-FR" sz="3200" b="1" dirty="0">
                <a:effectLst/>
                <a:ea typeface="Calibri" panose="020F0502020204030204" pitchFamily="34" charset="0"/>
                <a:cs typeface="Calibri" panose="020F0502020204030204" pitchFamily="34" charset="0"/>
              </a:rPr>
              <a:t>notre plaisir, excitation et satisfaction deviennent tordu</a:t>
            </a:r>
            <a:endParaRPr lang="en-GB" sz="3200" dirty="0">
              <a:effectLst/>
              <a:ea typeface="Calibri" panose="020F0502020204030204" pitchFamily="34" charset="0"/>
              <a:cs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cs typeface="Calibri" panose="020F0502020204030204" pitchFamily="34" charset="0"/>
              </a:rPr>
              <a:t>6.32 </a:t>
            </a:r>
            <a:r>
              <a:rPr lang="fr-FR" sz="3200" dirty="0">
                <a:solidFill>
                  <a:srgbClr val="000000"/>
                </a:solidFill>
                <a:effectLst/>
                <a:ea typeface="Times New Roman" panose="02020603050405020304" pitchFamily="18" charset="0"/>
              </a:rPr>
              <a:t>Celui qui commet un adultère avec une femme manque de bon sens. Il veut se détruire lui-même, celui qui agit de cette manière </a:t>
            </a:r>
            <a:endParaRPr lang="en-GB" sz="3200" dirty="0">
              <a:effectLst/>
              <a:ea typeface="Times New Roman" panose="02020603050405020304" pitchFamily="18" charset="0"/>
            </a:endParaRPr>
          </a:p>
          <a:p>
            <a:pPr marL="0" indent="0">
              <a:lnSpc>
                <a:spcPct val="107000"/>
              </a:lnSpc>
              <a:spcAft>
                <a:spcPts val="800"/>
              </a:spcAft>
              <a:buNone/>
            </a:pPr>
            <a:r>
              <a:rPr lang="fr-FR" sz="3200" dirty="0">
                <a:effectLst/>
                <a:ea typeface="Calibri" panose="020F0502020204030204" pitchFamily="34" charset="0"/>
                <a:cs typeface="Calibri" panose="020F0502020204030204" pitchFamily="34" charset="0"/>
              </a:rPr>
              <a:t> </a:t>
            </a:r>
            <a:endParaRPr lang="en-GB"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7712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142673"/>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2800" i="1" dirty="0">
                <a:solidFill>
                  <a:srgbClr val="000000"/>
                </a:solidFill>
                <a:effectLst/>
                <a:ea typeface="Times New Roman" panose="02020603050405020304" pitchFamily="18" charset="0"/>
              </a:rPr>
              <a:t>5.9-14</a:t>
            </a:r>
            <a:r>
              <a:rPr lang="fr-FR" sz="2800" b="1" i="1" baseline="30000" dirty="0">
                <a:solidFill>
                  <a:srgbClr val="000000"/>
                </a:solidFill>
                <a:effectLst/>
                <a:ea typeface="Times New Roman" panose="02020603050405020304" pitchFamily="18" charset="0"/>
              </a:rPr>
              <a:t> </a:t>
            </a:r>
            <a:r>
              <a:rPr lang="fr-FR" sz="2800" dirty="0">
                <a:solidFill>
                  <a:srgbClr val="000000"/>
                </a:solidFill>
                <a:effectLst/>
                <a:ea typeface="Times New Roman" panose="02020603050405020304" pitchFamily="18" charset="0"/>
              </a:rPr>
              <a:t>Sinon tu livreras ta dignité à d'autres et tes années à un mari sans pitié;</a:t>
            </a:r>
            <a:endParaRPr lang="en-GB" sz="2800" dirty="0">
              <a:effectLst/>
              <a:ea typeface="Times New Roman" panose="02020603050405020304" pitchFamily="18" charset="0"/>
            </a:endParaRPr>
          </a:p>
          <a:p>
            <a:pPr marL="0" indent="0">
              <a:buNone/>
            </a:pPr>
            <a:r>
              <a:rPr lang="fr-FR" sz="2800" b="1" baseline="30000" dirty="0">
                <a:solidFill>
                  <a:srgbClr val="000000"/>
                </a:solidFill>
                <a:effectLst/>
                <a:ea typeface="Times New Roman" panose="02020603050405020304" pitchFamily="18" charset="0"/>
              </a:rPr>
              <a:t>10 </a:t>
            </a:r>
            <a:r>
              <a:rPr lang="fr-FR" sz="2800" dirty="0">
                <a:solidFill>
                  <a:srgbClr val="000000"/>
                </a:solidFill>
                <a:effectLst/>
                <a:ea typeface="Times New Roman" panose="02020603050405020304" pitchFamily="18" charset="0"/>
              </a:rPr>
              <a:t>sinon des étrangers se rassasieront de ton bien et du produit de ton travail dans la maison d'un autre; </a:t>
            </a:r>
            <a:r>
              <a:rPr lang="fr-FR" sz="2800" b="1" baseline="30000" dirty="0">
                <a:solidFill>
                  <a:srgbClr val="000000"/>
                </a:solidFill>
                <a:effectLst/>
                <a:ea typeface="Times New Roman" panose="02020603050405020304" pitchFamily="18" charset="0"/>
              </a:rPr>
              <a:t>11 </a:t>
            </a:r>
            <a:r>
              <a:rPr lang="fr-FR" sz="2800" dirty="0">
                <a:solidFill>
                  <a:srgbClr val="000000"/>
                </a:solidFill>
                <a:effectLst/>
                <a:ea typeface="Times New Roman" panose="02020603050405020304" pitchFamily="18" charset="0"/>
              </a:rPr>
              <a:t>sinon tu gémiras, près de ta fin, quand ta chair et ton corps dépériront. </a:t>
            </a:r>
            <a:r>
              <a:rPr lang="fr-FR" sz="2800" b="1" baseline="30000" dirty="0">
                <a:solidFill>
                  <a:srgbClr val="000000"/>
                </a:solidFill>
                <a:effectLst/>
                <a:ea typeface="Times New Roman" panose="02020603050405020304" pitchFamily="18" charset="0"/>
              </a:rPr>
              <a:t>12 </a:t>
            </a:r>
            <a:r>
              <a:rPr lang="fr-FR" sz="2800" dirty="0">
                <a:solidFill>
                  <a:srgbClr val="000000"/>
                </a:solidFill>
                <a:effectLst/>
                <a:ea typeface="Times New Roman" panose="02020603050405020304" pitchFamily="18" charset="0"/>
              </a:rPr>
              <a:t>Tu diras alors: «Comment donc ai-je pu détester l’instruction et comment mon cœur a-t-il pu mépriser le reproche? </a:t>
            </a:r>
            <a:r>
              <a:rPr lang="fr-FR" sz="2800" b="1" baseline="30000" dirty="0">
                <a:solidFill>
                  <a:srgbClr val="000000"/>
                </a:solidFill>
                <a:effectLst/>
                <a:ea typeface="Times New Roman" panose="02020603050405020304" pitchFamily="18" charset="0"/>
              </a:rPr>
              <a:t>13 </a:t>
            </a:r>
            <a:r>
              <a:rPr lang="fr-FR" sz="2800" dirty="0">
                <a:solidFill>
                  <a:srgbClr val="000000"/>
                </a:solidFill>
                <a:effectLst/>
                <a:ea typeface="Times New Roman" panose="02020603050405020304" pitchFamily="18" charset="0"/>
              </a:rPr>
              <a:t>Comment ai-je pu ne pas écouter la voix de mes maîtres, ne pas tendre l'oreille vers ceux qui m'instruisaient?</a:t>
            </a:r>
            <a:endParaRPr lang="en-GB" sz="2800" dirty="0">
              <a:effectLst/>
              <a:ea typeface="Times New Roman" panose="02020603050405020304" pitchFamily="18" charset="0"/>
            </a:endParaRPr>
          </a:p>
          <a:p>
            <a:pPr marL="0" indent="0">
              <a:buNone/>
            </a:pPr>
            <a:r>
              <a:rPr lang="fr-FR" sz="2800" b="1" baseline="30000" dirty="0">
                <a:solidFill>
                  <a:srgbClr val="000000"/>
                </a:solidFill>
                <a:effectLst/>
                <a:ea typeface="Times New Roman" panose="02020603050405020304" pitchFamily="18" charset="0"/>
              </a:rPr>
              <a:t>14 </a:t>
            </a:r>
            <a:r>
              <a:rPr lang="fr-FR" sz="2800" dirty="0">
                <a:solidFill>
                  <a:srgbClr val="000000"/>
                </a:solidFill>
                <a:effectLst/>
                <a:ea typeface="Times New Roman" panose="02020603050405020304" pitchFamily="18" charset="0"/>
              </a:rPr>
              <a:t>Encore un peu et j’aurais été au comble du malheur au milieu du peuple et de l'assemblée.»</a:t>
            </a:r>
            <a:endParaRPr lang="en-GB" sz="2800" dirty="0">
              <a:effectLst/>
              <a:ea typeface="Times New Roman" panose="02020603050405020304" pitchFamily="18" charset="0"/>
            </a:endParaRPr>
          </a:p>
        </p:txBody>
      </p:sp>
    </p:spTree>
    <p:extLst>
      <p:ext uri="{BB962C8B-B14F-4D97-AF65-F5344CB8AC3E}">
        <p14:creationId xmlns:p14="http://schemas.microsoft.com/office/powerpoint/2010/main" val="3521663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20042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443345" y="207239"/>
            <a:ext cx="11600873" cy="1569660"/>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200" dirty="0"/>
              <a:t>Matt 5.29 Si ton œil droit te pousse à mal agir, arrache-le et jette-le loin de toi, car il vaut mieux pour toi subir la perte d'un seul de tes membres que de voir ton corps entier jeté en enfer. </a:t>
            </a:r>
            <a:endParaRPr lang="en-GB" sz="3200" dirty="0"/>
          </a:p>
        </p:txBody>
      </p:sp>
    </p:spTree>
    <p:extLst>
      <p:ext uri="{BB962C8B-B14F-4D97-AF65-F5344CB8AC3E}">
        <p14:creationId xmlns:p14="http://schemas.microsoft.com/office/powerpoint/2010/main" val="3027889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94355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443345" y="207239"/>
            <a:ext cx="11600873" cy="2425408"/>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600" dirty="0">
                <a:effectLst/>
                <a:ea typeface="Calibri" panose="020F0502020204030204" pitchFamily="34" charset="0"/>
                <a:cs typeface="Times New Roman" panose="02020603050405020304" pitchFamily="18" charset="0"/>
              </a:rPr>
              <a:t>Jean 8.10 </a:t>
            </a:r>
            <a:r>
              <a:rPr lang="fr-FR" sz="3600" dirty="0">
                <a:solidFill>
                  <a:srgbClr val="000000"/>
                </a:solidFill>
                <a:effectLst/>
                <a:ea typeface="Calibri" panose="020F0502020204030204" pitchFamily="34" charset="0"/>
                <a:cs typeface="Times New Roman" panose="02020603050405020304" pitchFamily="18" charset="0"/>
              </a:rPr>
              <a:t>«Femme, où sont ceux qui t'accusaient? Personne ne t'a donc condamnée? » </a:t>
            </a:r>
            <a:r>
              <a:rPr lang="fr-FR" sz="3600" b="1" baseline="30000" dirty="0">
                <a:solidFill>
                  <a:srgbClr val="000000"/>
                </a:solidFill>
                <a:effectLst/>
                <a:ea typeface="Calibri" panose="020F0502020204030204" pitchFamily="34" charset="0"/>
                <a:cs typeface="Times New Roman" panose="02020603050405020304" pitchFamily="18" charset="0"/>
              </a:rPr>
              <a:t>11 </a:t>
            </a:r>
            <a:r>
              <a:rPr lang="fr-FR" sz="3600" dirty="0">
                <a:solidFill>
                  <a:srgbClr val="000000"/>
                </a:solidFill>
                <a:effectLst/>
                <a:ea typeface="Calibri" panose="020F0502020204030204" pitchFamily="34" charset="0"/>
                <a:cs typeface="Times New Roman" panose="02020603050405020304" pitchFamily="18" charset="0"/>
              </a:rPr>
              <a:t>Elle répondit: «Personne, Seigneur.» Jésus lui dit: «Moi non plus, je ne te condamne pas; vas-y et désormais ne pèche plus.»</a:t>
            </a:r>
            <a:endParaRPr lang="en-GB" sz="3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51850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60487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443345" y="207239"/>
            <a:ext cx="11600873" cy="3159326"/>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200" b="1" dirty="0">
                <a:effectLst/>
                <a:ea typeface="Calibri" panose="020F0502020204030204" pitchFamily="34" charset="0"/>
                <a:cs typeface="Times New Roman" panose="02020603050405020304" pitchFamily="18" charset="0"/>
              </a:rPr>
              <a:t>Considérer ton environnement (physique et numérique)</a:t>
            </a:r>
            <a:endParaRPr lang="en-GB" sz="32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3200" i="1" dirty="0">
                <a:effectLst/>
                <a:ea typeface="Calibri" panose="020F0502020204030204" pitchFamily="34" charset="0"/>
                <a:cs typeface="Times New Roman" panose="02020603050405020304" pitchFamily="18" charset="0"/>
              </a:rPr>
              <a:t>6.22 </a:t>
            </a:r>
            <a:r>
              <a:rPr lang="fr-FR" sz="3200" i="1" dirty="0">
                <a:solidFill>
                  <a:srgbClr val="000000"/>
                </a:solidFill>
                <a:effectLst/>
                <a:ea typeface="Calibri" panose="020F0502020204030204" pitchFamily="34" charset="0"/>
                <a:cs typeface="Times New Roman" panose="02020603050405020304" pitchFamily="18" charset="0"/>
              </a:rPr>
              <a:t>Ils te dirigeront dans ta marche,</a:t>
            </a:r>
            <a:endParaRPr lang="en-GB" sz="3200" dirty="0">
              <a:effectLst/>
              <a:ea typeface="Calibri" panose="020F0502020204030204" pitchFamily="34" charset="0"/>
              <a:cs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5.8 Passe loin de chez elle et ne t'approche pas de la porte de sa maison!</a:t>
            </a:r>
            <a:endParaRPr lang="en-GB" sz="3200" dirty="0">
              <a:effectLst/>
              <a:ea typeface="Times New Roman" panose="02020603050405020304" pitchFamily="18" charset="0"/>
            </a:endParaRPr>
          </a:p>
          <a:p>
            <a:pPr marL="0" indent="0">
              <a:lnSpc>
                <a:spcPct val="107000"/>
              </a:lnSpc>
              <a:spcAft>
                <a:spcPts val="800"/>
              </a:spcAft>
              <a:buNone/>
            </a:pPr>
            <a:r>
              <a:rPr lang="fr-FR" sz="3200" i="1" dirty="0">
                <a:effectLst/>
                <a:ea typeface="Calibri" panose="020F0502020204030204" pitchFamily="34" charset="0"/>
                <a:cs typeface="Times New Roman" panose="02020603050405020304" pitchFamily="18" charset="0"/>
              </a:rPr>
              <a:t>Matt 5.29 </a:t>
            </a:r>
            <a:r>
              <a:rPr lang="fr-FR" sz="3200" i="1" dirty="0">
                <a:solidFill>
                  <a:srgbClr val="000000"/>
                </a:solidFill>
                <a:effectLst/>
                <a:ea typeface="Calibri" panose="020F0502020204030204" pitchFamily="34" charset="0"/>
                <a:cs typeface="Times New Roman" panose="02020603050405020304" pitchFamily="18" charset="0"/>
              </a:rPr>
              <a:t>Si ton œil droit te pousse à mal agir, arrache-le et jette-le loin de toi, </a:t>
            </a:r>
            <a:endParaRPr lang="en-GB"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8315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68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308324"/>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600" dirty="0" err="1">
                <a:solidFill>
                  <a:srgbClr val="000000"/>
                </a:solidFill>
                <a:effectLst/>
                <a:ea typeface="Times New Roman" panose="02020603050405020304" pitchFamily="18" charset="0"/>
              </a:rPr>
              <a:t>Gen</a:t>
            </a:r>
            <a:r>
              <a:rPr lang="fr-FR" sz="3600" dirty="0">
                <a:solidFill>
                  <a:srgbClr val="000000"/>
                </a:solidFill>
                <a:effectLst/>
                <a:ea typeface="Times New Roman" panose="02020603050405020304" pitchFamily="18" charset="0"/>
              </a:rPr>
              <a:t> 2.24 C'est pourquoi l'homme quittera son père et sa mère et s'attachera à sa femme, et ils ne feront qu’un. </a:t>
            </a:r>
            <a:r>
              <a:rPr lang="fr-FR" sz="3600" b="1" baseline="30000" dirty="0">
                <a:solidFill>
                  <a:srgbClr val="000000"/>
                </a:solidFill>
                <a:effectLst/>
                <a:ea typeface="Times New Roman" panose="02020603050405020304" pitchFamily="18" charset="0"/>
              </a:rPr>
              <a:t>25 </a:t>
            </a:r>
            <a:r>
              <a:rPr lang="fr-FR" sz="3600" dirty="0">
                <a:solidFill>
                  <a:srgbClr val="000000"/>
                </a:solidFill>
                <a:effectLst/>
                <a:ea typeface="Times New Roman" panose="02020603050405020304" pitchFamily="18" charset="0"/>
              </a:rPr>
              <a:t>L'homme et sa femme étaient tous les deux nus, et ils n'en avaient pas honte.</a:t>
            </a:r>
            <a:endParaRPr lang="en-GB" sz="3600" dirty="0">
              <a:effectLst/>
              <a:ea typeface="Times New Roman" panose="02020603050405020304" pitchFamily="18" charset="0"/>
            </a:endParaRPr>
          </a:p>
        </p:txBody>
      </p:sp>
    </p:spTree>
    <p:extLst>
      <p:ext uri="{BB962C8B-B14F-4D97-AF65-F5344CB8AC3E}">
        <p14:creationId xmlns:p14="http://schemas.microsoft.com/office/powerpoint/2010/main" val="11718406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443345" y="207239"/>
            <a:ext cx="11600873" cy="3159326"/>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200" b="1" dirty="0">
                <a:effectLst/>
                <a:ea typeface="Calibri" panose="020F0502020204030204" pitchFamily="34" charset="0"/>
                <a:cs typeface="Times New Roman" panose="02020603050405020304" pitchFamily="18" charset="0"/>
              </a:rPr>
              <a:t>Considérer ton environnement (physique et numérique)</a:t>
            </a:r>
            <a:endParaRPr lang="en-GB" sz="32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3200" i="1" dirty="0">
                <a:effectLst/>
                <a:ea typeface="Calibri" panose="020F0502020204030204" pitchFamily="34" charset="0"/>
                <a:cs typeface="Times New Roman" panose="02020603050405020304" pitchFamily="18" charset="0"/>
              </a:rPr>
              <a:t>6.22 </a:t>
            </a:r>
            <a:r>
              <a:rPr lang="fr-FR" sz="3200" i="1" dirty="0">
                <a:solidFill>
                  <a:srgbClr val="000000"/>
                </a:solidFill>
                <a:effectLst/>
                <a:ea typeface="Calibri" panose="020F0502020204030204" pitchFamily="34" charset="0"/>
                <a:cs typeface="Times New Roman" panose="02020603050405020304" pitchFamily="18" charset="0"/>
              </a:rPr>
              <a:t>Ils te dirigeront dans ta marche,</a:t>
            </a:r>
            <a:endParaRPr lang="en-GB" sz="3200" dirty="0">
              <a:effectLst/>
              <a:ea typeface="Calibri" panose="020F0502020204030204" pitchFamily="34" charset="0"/>
              <a:cs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5.8 Passe loin de chez elle et ne t'approche pas de la porte de sa maison!</a:t>
            </a:r>
            <a:endParaRPr lang="en-GB" sz="3200" dirty="0">
              <a:effectLst/>
              <a:ea typeface="Times New Roman" panose="02020603050405020304" pitchFamily="18" charset="0"/>
            </a:endParaRPr>
          </a:p>
          <a:p>
            <a:pPr marL="0" indent="0">
              <a:lnSpc>
                <a:spcPct val="107000"/>
              </a:lnSpc>
              <a:spcAft>
                <a:spcPts val="800"/>
              </a:spcAft>
              <a:buNone/>
            </a:pPr>
            <a:r>
              <a:rPr lang="fr-FR" sz="3200" i="1" dirty="0">
                <a:effectLst/>
                <a:ea typeface="Calibri" panose="020F0502020204030204" pitchFamily="34" charset="0"/>
                <a:cs typeface="Times New Roman" panose="02020603050405020304" pitchFamily="18" charset="0"/>
              </a:rPr>
              <a:t>Matt 5.29 </a:t>
            </a:r>
            <a:r>
              <a:rPr lang="fr-FR" sz="3200" i="1" dirty="0">
                <a:solidFill>
                  <a:srgbClr val="000000"/>
                </a:solidFill>
                <a:effectLst/>
                <a:ea typeface="Calibri" panose="020F0502020204030204" pitchFamily="34" charset="0"/>
                <a:cs typeface="Times New Roman" panose="02020603050405020304" pitchFamily="18" charset="0"/>
              </a:rPr>
              <a:t>Si ton œil droit te pousse à mal agir, arrache-le et jette-le loin de toi, </a:t>
            </a:r>
            <a:endParaRPr lang="en-GB"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544385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21468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443345" y="207239"/>
            <a:ext cx="11600873" cy="3651769"/>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3200" b="1" dirty="0">
                <a:effectLst/>
                <a:ea typeface="Calibri" panose="020F0502020204030204" pitchFamily="34" charset="0"/>
                <a:cs typeface="Times New Roman" panose="02020603050405020304" pitchFamily="18" charset="0"/>
              </a:rPr>
              <a:t>Considérer ton environnement (physique et numérique)</a:t>
            </a:r>
            <a:endParaRPr lang="en-GB" sz="32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3200" dirty="0">
                <a:effectLst/>
                <a:ea typeface="Calibri" panose="020F0502020204030204" pitchFamily="34" charset="0"/>
                <a:cs typeface="Times New Roman" panose="02020603050405020304" pitchFamily="18" charset="0"/>
              </a:rPr>
              <a:t>6.22 </a:t>
            </a:r>
            <a:r>
              <a:rPr lang="fr-FR" sz="3200" dirty="0">
                <a:solidFill>
                  <a:srgbClr val="000000"/>
                </a:solidFill>
                <a:effectLst/>
                <a:ea typeface="Calibri" panose="020F0502020204030204" pitchFamily="34" charset="0"/>
                <a:cs typeface="Times New Roman" panose="02020603050405020304" pitchFamily="18" charset="0"/>
              </a:rPr>
              <a:t>Ils te dirigeront dans ta marche,</a:t>
            </a:r>
            <a:endParaRPr lang="en-GB" sz="3200" dirty="0">
              <a:effectLst/>
              <a:ea typeface="Calibri" panose="020F0502020204030204" pitchFamily="34" charset="0"/>
              <a:cs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rPr>
              <a:t>5.8 Passe loin de chez elle et ne t'approche pas de la porte de sa maison!</a:t>
            </a:r>
            <a:endParaRPr lang="en-GB" sz="3200" dirty="0">
              <a:effectLst/>
              <a:ea typeface="Times New Roman" panose="02020603050405020304" pitchFamily="18" charset="0"/>
            </a:endParaRPr>
          </a:p>
          <a:p>
            <a:pPr marL="0" indent="0">
              <a:lnSpc>
                <a:spcPct val="107000"/>
              </a:lnSpc>
              <a:spcAft>
                <a:spcPts val="800"/>
              </a:spcAft>
              <a:buNone/>
            </a:pPr>
            <a:r>
              <a:rPr lang="fr-FR" sz="3200" dirty="0">
                <a:effectLst/>
                <a:ea typeface="Calibri" panose="020F0502020204030204" pitchFamily="34" charset="0"/>
                <a:cs typeface="Times New Roman" panose="02020603050405020304" pitchFamily="18" charset="0"/>
              </a:rPr>
              <a:t>Matt 5.29 </a:t>
            </a:r>
            <a:r>
              <a:rPr lang="fr-FR" sz="3200" dirty="0">
                <a:solidFill>
                  <a:srgbClr val="000000"/>
                </a:solidFill>
                <a:effectLst/>
                <a:ea typeface="Calibri" panose="020F0502020204030204" pitchFamily="34" charset="0"/>
                <a:cs typeface="Times New Roman" panose="02020603050405020304" pitchFamily="18" charset="0"/>
              </a:rPr>
              <a:t>Si ton œil droit te pousse à mal agir, arrache-le et jette-le loin de toi, </a:t>
            </a:r>
            <a:endParaRPr lang="en-GB"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664764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637285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443345" y="207239"/>
            <a:ext cx="11600873" cy="3651769"/>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marR="0" lvl="0" indent="0" algn="l" defTabSz="816422" rtl="0" eaLnBrk="1" fontAlgn="auto" latinLnBrk="0" hangingPunct="1">
              <a:lnSpc>
                <a:spcPct val="107000"/>
              </a:lnSpc>
              <a:spcBef>
                <a:spcPct val="20000"/>
              </a:spcBef>
              <a:spcAft>
                <a:spcPts val="800"/>
              </a:spcAft>
              <a:buClrTx/>
              <a:buSzTx/>
              <a:buFont typeface="Arial"/>
              <a:buNone/>
              <a:tabLst/>
              <a:defRPr/>
            </a:pPr>
            <a:r>
              <a:rPr kumimoji="0" lang="fr-FR" sz="3200" b="1" i="0" u="none" strike="noStrike" kern="1200" cap="none" spc="0" normalizeH="0" baseline="0" noProof="0" dirty="0">
                <a:ln>
                  <a:noFill/>
                </a:ln>
                <a:solidFill>
                  <a:prstClr val="black"/>
                </a:solidFill>
                <a:effectLst/>
                <a:uLnTx/>
                <a:uFillTx/>
                <a:latin typeface="Gill Sans MT" panose="020B0502020104020203"/>
                <a:ea typeface="Calibri" panose="020F0502020204030204" pitchFamily="34" charset="0"/>
                <a:cs typeface="Times New Roman" panose="02020603050405020304" pitchFamily="18" charset="0"/>
              </a:rPr>
              <a:t>Considérer ton environnement (physique et numérique)</a:t>
            </a:r>
            <a:endParaRPr kumimoji="0" lang="en-GB" sz="3200" b="0" i="0" u="none" strike="noStrike" kern="1200" cap="none" spc="0" normalizeH="0" baseline="0" noProof="0" dirty="0">
              <a:ln>
                <a:noFill/>
              </a:ln>
              <a:solidFill>
                <a:prstClr val="black"/>
              </a:solidFill>
              <a:effectLst/>
              <a:uLnTx/>
              <a:uFillTx/>
              <a:latin typeface="Gill Sans MT" panose="020B0502020104020203"/>
              <a:ea typeface="Calibri" panose="020F0502020204030204" pitchFamily="34" charset="0"/>
              <a:cs typeface="Times New Roman" panose="02020603050405020304" pitchFamily="18" charset="0"/>
            </a:endParaRPr>
          </a:p>
          <a:p>
            <a:pPr marL="0" marR="0" lvl="0" indent="0" algn="l" defTabSz="816422" rtl="0" eaLnBrk="1" fontAlgn="auto" latinLnBrk="0" hangingPunct="1">
              <a:lnSpc>
                <a:spcPct val="107000"/>
              </a:lnSpc>
              <a:spcBef>
                <a:spcPct val="20000"/>
              </a:spcBef>
              <a:spcAft>
                <a:spcPts val="800"/>
              </a:spcAft>
              <a:buClrTx/>
              <a:buSzTx/>
              <a:buFont typeface="Arial"/>
              <a:buNone/>
              <a:tabLst/>
              <a:defRPr/>
            </a:pPr>
            <a:r>
              <a:rPr kumimoji="0" lang="fr-FR" sz="3200" b="0" i="0" u="none" strike="noStrike" kern="1200" cap="none" spc="0" normalizeH="0" baseline="0" noProof="0" dirty="0">
                <a:ln>
                  <a:noFill/>
                </a:ln>
                <a:solidFill>
                  <a:prstClr val="black"/>
                </a:solidFill>
                <a:effectLst/>
                <a:uLnTx/>
                <a:uFillTx/>
                <a:latin typeface="Gill Sans MT" panose="020B0502020104020203"/>
                <a:ea typeface="Calibri" panose="020F0502020204030204" pitchFamily="34" charset="0"/>
                <a:cs typeface="Times New Roman" panose="02020603050405020304" pitchFamily="18" charset="0"/>
              </a:rPr>
              <a:t>6.22 </a:t>
            </a:r>
            <a:r>
              <a:rPr kumimoji="0" lang="fr-FR" sz="3200" b="0" i="0" u="none" strike="noStrike" kern="1200" cap="none" spc="0" normalizeH="0" baseline="0" noProof="0" dirty="0">
                <a:ln>
                  <a:noFill/>
                </a:ln>
                <a:solidFill>
                  <a:srgbClr val="000000"/>
                </a:solidFill>
                <a:effectLst/>
                <a:uLnTx/>
                <a:uFillTx/>
                <a:latin typeface="Gill Sans MT" panose="020B0502020104020203"/>
                <a:ea typeface="Calibri" panose="020F0502020204030204" pitchFamily="34" charset="0"/>
                <a:cs typeface="Times New Roman" panose="02020603050405020304" pitchFamily="18" charset="0"/>
              </a:rPr>
              <a:t>Ils te dirigeront dans ta marche,</a:t>
            </a:r>
            <a:endParaRPr kumimoji="0" lang="en-GB" sz="3200" b="0" i="0" u="none" strike="noStrike" kern="1200" cap="none" spc="0" normalizeH="0" baseline="0" noProof="0" dirty="0">
              <a:ln>
                <a:noFill/>
              </a:ln>
              <a:solidFill>
                <a:prstClr val="black"/>
              </a:solidFill>
              <a:effectLst/>
              <a:uLnTx/>
              <a:uFillTx/>
              <a:latin typeface="Gill Sans MT" panose="020B0502020104020203"/>
              <a:ea typeface="Calibri" panose="020F0502020204030204" pitchFamily="34" charset="0"/>
              <a:cs typeface="Times New Roman" panose="02020603050405020304" pitchFamily="18" charset="0"/>
            </a:endParaRPr>
          </a:p>
          <a:p>
            <a:pPr marL="0" marR="0" lvl="0" indent="0" algn="l" defTabSz="816422" rtl="0" eaLnBrk="1" fontAlgn="auto" latinLnBrk="0" hangingPunct="1">
              <a:lnSpc>
                <a:spcPct val="100000"/>
              </a:lnSpc>
              <a:spcBef>
                <a:spcPct val="20000"/>
              </a:spcBef>
              <a:spcAft>
                <a:spcPts val="0"/>
              </a:spcAft>
              <a:buClrTx/>
              <a:buSzTx/>
              <a:buFont typeface="Arial"/>
              <a:buNone/>
              <a:tabLst/>
              <a:defRPr/>
            </a:pPr>
            <a:r>
              <a:rPr kumimoji="0" lang="fr-FR" sz="3200" b="0" i="0" u="none" strike="noStrike" kern="1200" cap="none" spc="0" normalizeH="0" baseline="0" noProof="0" dirty="0">
                <a:ln>
                  <a:noFill/>
                </a:ln>
                <a:solidFill>
                  <a:srgbClr val="000000"/>
                </a:solidFill>
                <a:effectLst/>
                <a:uLnTx/>
                <a:uFillTx/>
                <a:latin typeface="Gill Sans MT" panose="020B0502020104020203"/>
                <a:ea typeface="Times New Roman" panose="02020603050405020304" pitchFamily="18" charset="0"/>
                <a:cs typeface="+mn-cs"/>
              </a:rPr>
              <a:t>5.8 Passe loin de chez elle et ne t'approche pas de la porte de sa maison!</a:t>
            </a:r>
            <a:endParaRPr kumimoji="0" lang="en-GB" sz="3200" b="0" i="0" u="none" strike="noStrike" kern="1200" cap="none" spc="0" normalizeH="0" baseline="0" noProof="0" dirty="0">
              <a:ln>
                <a:noFill/>
              </a:ln>
              <a:solidFill>
                <a:prstClr val="black"/>
              </a:solidFill>
              <a:effectLst/>
              <a:uLnTx/>
              <a:uFillTx/>
              <a:latin typeface="Gill Sans MT" panose="020B0502020104020203"/>
              <a:ea typeface="Times New Roman" panose="02020603050405020304" pitchFamily="18" charset="0"/>
              <a:cs typeface="+mn-cs"/>
            </a:endParaRPr>
          </a:p>
          <a:p>
            <a:pPr marL="0" marR="0" lvl="0" indent="0" algn="l" defTabSz="816422" rtl="0" eaLnBrk="1" fontAlgn="auto" latinLnBrk="0" hangingPunct="1">
              <a:lnSpc>
                <a:spcPct val="107000"/>
              </a:lnSpc>
              <a:spcBef>
                <a:spcPct val="20000"/>
              </a:spcBef>
              <a:spcAft>
                <a:spcPts val="800"/>
              </a:spcAft>
              <a:buClrTx/>
              <a:buSzTx/>
              <a:buFont typeface="Arial"/>
              <a:buNone/>
              <a:tabLst/>
              <a:defRPr/>
            </a:pPr>
            <a:r>
              <a:rPr kumimoji="0" lang="fr-FR" sz="3200" b="0" i="0" u="none" strike="noStrike" kern="1200" cap="none" spc="0" normalizeH="0" baseline="0" noProof="0" dirty="0">
                <a:ln>
                  <a:noFill/>
                </a:ln>
                <a:solidFill>
                  <a:prstClr val="black"/>
                </a:solidFill>
                <a:effectLst/>
                <a:uLnTx/>
                <a:uFillTx/>
                <a:latin typeface="Gill Sans MT" panose="020B0502020104020203"/>
                <a:ea typeface="Calibri" panose="020F0502020204030204" pitchFamily="34" charset="0"/>
                <a:cs typeface="Times New Roman" panose="02020603050405020304" pitchFamily="18" charset="0"/>
              </a:rPr>
              <a:t>Matt 5.29 </a:t>
            </a:r>
            <a:r>
              <a:rPr kumimoji="0" lang="fr-FR" sz="3200" b="0" i="0" u="none" strike="noStrike" kern="1200" cap="none" spc="0" normalizeH="0" baseline="0" noProof="0" dirty="0">
                <a:ln>
                  <a:noFill/>
                </a:ln>
                <a:solidFill>
                  <a:srgbClr val="000000"/>
                </a:solidFill>
                <a:effectLst/>
                <a:uLnTx/>
                <a:uFillTx/>
                <a:latin typeface="Gill Sans MT" panose="020B0502020104020203"/>
                <a:ea typeface="Calibri" panose="020F0502020204030204" pitchFamily="34" charset="0"/>
                <a:cs typeface="Times New Roman" panose="02020603050405020304" pitchFamily="18" charset="0"/>
              </a:rPr>
              <a:t>Si ton œil droit te pousse à mal agir, arrache-le et jette-le loin de toi, </a:t>
            </a:r>
            <a:endParaRPr kumimoji="0" lang="en-GB" sz="3200" b="0" i="0" u="none" strike="noStrike" kern="1200" cap="none" spc="0" normalizeH="0" baseline="0" noProof="0" dirty="0">
              <a:ln>
                <a:noFill/>
              </a:ln>
              <a:solidFill>
                <a:prstClr val="black"/>
              </a:solidFill>
              <a:effectLst/>
              <a:uLnTx/>
              <a:uFillTx/>
              <a:latin typeface="Gill Sans MT" panose="020B0502020104020203"/>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25728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92470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9705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8526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5927777"/>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gn="l">
              <a:buNone/>
            </a:pPr>
            <a:r>
              <a:rPr lang="fr-FR" sz="2400" b="1" i="0" baseline="30000" dirty="0">
                <a:solidFill>
                  <a:srgbClr val="000000"/>
                </a:solidFill>
                <a:effectLst/>
              </a:rPr>
              <a:t>6 </a:t>
            </a:r>
            <a:r>
              <a:rPr lang="fr-FR" sz="2400" b="0" i="0" dirty="0">
                <a:solidFill>
                  <a:srgbClr val="000000"/>
                </a:solidFill>
                <a:effectLst/>
              </a:rPr>
              <a:t>Alors que j'étais à la fenêtre de ma maison et que je regardais à travers mon treillis, </a:t>
            </a:r>
            <a:r>
              <a:rPr lang="fr-FR" sz="2400" b="1" i="0" baseline="30000" dirty="0">
                <a:solidFill>
                  <a:srgbClr val="000000"/>
                </a:solidFill>
                <a:effectLst/>
              </a:rPr>
              <a:t>7 </a:t>
            </a:r>
            <a:r>
              <a:rPr lang="fr-FR" sz="2400" b="0" i="0" dirty="0">
                <a:solidFill>
                  <a:srgbClr val="000000"/>
                </a:solidFill>
                <a:effectLst/>
              </a:rPr>
              <a:t>j'ai vu parmi ceux qui manquent d’expérience, j'ai remarqué parmi les jeunes gens, un garçon dépourvu de bon sens. </a:t>
            </a:r>
            <a:r>
              <a:rPr lang="fr-FR" sz="2400" b="1" i="0" baseline="30000" dirty="0">
                <a:solidFill>
                  <a:srgbClr val="000000"/>
                </a:solidFill>
                <a:effectLst/>
              </a:rPr>
              <a:t>8 </a:t>
            </a:r>
            <a:r>
              <a:rPr lang="fr-FR" sz="2400" b="0" i="0" dirty="0">
                <a:solidFill>
                  <a:srgbClr val="000000"/>
                </a:solidFill>
                <a:effectLst/>
              </a:rPr>
              <a:t>Il passait dans la rue, près de l'angle où se tenait une de ces femmes, et il prenait le chemin de sa maison; </a:t>
            </a:r>
            <a:r>
              <a:rPr lang="fr-FR" sz="2400" b="1" i="0" baseline="30000" dirty="0">
                <a:solidFill>
                  <a:srgbClr val="000000"/>
                </a:solidFill>
                <a:effectLst/>
              </a:rPr>
              <a:t>9 </a:t>
            </a:r>
            <a:r>
              <a:rPr lang="fr-FR" sz="2400" b="0" i="0" dirty="0">
                <a:solidFill>
                  <a:srgbClr val="000000"/>
                </a:solidFill>
                <a:effectLst/>
              </a:rPr>
              <a:t>c'était au crépuscule, en fin de journée, au moment où viennent la nuit et l'obscurité. </a:t>
            </a:r>
            <a:r>
              <a:rPr lang="fr-FR" sz="2400" b="1" i="0" baseline="30000" dirty="0">
                <a:solidFill>
                  <a:srgbClr val="000000"/>
                </a:solidFill>
                <a:effectLst/>
              </a:rPr>
              <a:t>10 </a:t>
            </a:r>
            <a:r>
              <a:rPr lang="fr-FR" sz="2400" b="0" i="0" dirty="0">
                <a:solidFill>
                  <a:srgbClr val="000000"/>
                </a:solidFill>
                <a:effectLst/>
              </a:rPr>
              <a:t>La femme est venue à sa rencontre, habillée comme une prostituée, la ruse dans le cœur.</a:t>
            </a:r>
          </a:p>
          <a:p>
            <a:pPr marL="0" indent="0" algn="l">
              <a:buNone/>
            </a:pPr>
            <a:r>
              <a:rPr lang="fr-FR" sz="2400" b="1" i="0" baseline="30000" dirty="0">
                <a:solidFill>
                  <a:srgbClr val="000000"/>
                </a:solidFill>
                <a:effectLst/>
              </a:rPr>
              <a:t>13 </a:t>
            </a:r>
            <a:r>
              <a:rPr lang="fr-FR" sz="2400" b="0" i="0" dirty="0">
                <a:solidFill>
                  <a:srgbClr val="000000"/>
                </a:solidFill>
                <a:effectLst/>
              </a:rPr>
              <a:t>Elle l'a agrippé et embrassé et, d'un air effronté, lui a dit: </a:t>
            </a:r>
            <a:r>
              <a:rPr lang="fr-FR" sz="2400" b="1" i="0" baseline="30000" dirty="0">
                <a:solidFill>
                  <a:srgbClr val="000000"/>
                </a:solidFill>
                <a:effectLst/>
              </a:rPr>
              <a:t>14 </a:t>
            </a:r>
            <a:r>
              <a:rPr lang="fr-FR" sz="2400" b="0" i="0" dirty="0">
                <a:solidFill>
                  <a:srgbClr val="000000"/>
                </a:solidFill>
                <a:effectLst/>
              </a:rPr>
              <a:t>«Je devais un sacrifice de communion, aujourd'hui j'ai accompli mes vœux. </a:t>
            </a:r>
            <a:r>
              <a:rPr lang="fr-FR" sz="2400" b="1" i="0" baseline="30000" dirty="0">
                <a:solidFill>
                  <a:srgbClr val="000000"/>
                </a:solidFill>
                <a:effectLst/>
              </a:rPr>
              <a:t>15 </a:t>
            </a:r>
            <a:r>
              <a:rPr lang="fr-FR" sz="2400" b="0" i="0" dirty="0">
                <a:solidFill>
                  <a:srgbClr val="000000"/>
                </a:solidFill>
                <a:effectLst/>
              </a:rPr>
              <a:t>Voilà pourquoi je suis sortie à ta rencontre pour te chercher, et je t'ai trouvé.</a:t>
            </a:r>
          </a:p>
          <a:p>
            <a:pPr marL="0" indent="0" algn="l">
              <a:buNone/>
            </a:pPr>
            <a:r>
              <a:rPr lang="fr-FR" sz="2400" b="1" i="0" baseline="30000" dirty="0">
                <a:solidFill>
                  <a:srgbClr val="000000"/>
                </a:solidFill>
                <a:effectLst/>
              </a:rPr>
              <a:t>16 </a:t>
            </a:r>
            <a:r>
              <a:rPr lang="fr-FR" sz="2400" b="0" i="0" dirty="0">
                <a:solidFill>
                  <a:srgbClr val="000000"/>
                </a:solidFill>
                <a:effectLst/>
              </a:rPr>
              <a:t>J'ai orné mon divan de couvertures, de tissus en lin d'Egypte. </a:t>
            </a:r>
            <a:r>
              <a:rPr lang="fr-FR" sz="2400" b="1" i="0" baseline="30000" dirty="0">
                <a:solidFill>
                  <a:srgbClr val="000000"/>
                </a:solidFill>
                <a:effectLst/>
              </a:rPr>
              <a:t>17 </a:t>
            </a:r>
            <a:r>
              <a:rPr lang="fr-FR" sz="2400" b="0" i="0" dirty="0">
                <a:solidFill>
                  <a:srgbClr val="000000"/>
                </a:solidFill>
                <a:effectLst/>
              </a:rPr>
              <a:t>J'ai parfumé mon lit de myrrhe, d'aloès et de cinnamome. </a:t>
            </a:r>
            <a:r>
              <a:rPr lang="fr-FR" sz="2400" b="1" i="0" baseline="30000" dirty="0">
                <a:solidFill>
                  <a:srgbClr val="000000"/>
                </a:solidFill>
                <a:effectLst/>
              </a:rPr>
              <a:t>18 </a:t>
            </a:r>
            <a:r>
              <a:rPr lang="fr-FR" sz="2400" b="0" i="0" dirty="0">
                <a:solidFill>
                  <a:srgbClr val="000000"/>
                </a:solidFill>
                <a:effectLst/>
              </a:rPr>
              <a:t>Viens, enivrons-nous d'amour jusqu'au matin, livrons-nous aux jouissances de la passion!</a:t>
            </a:r>
          </a:p>
          <a:p>
            <a:pPr marL="0" indent="0" algn="l">
              <a:buNone/>
            </a:pPr>
            <a:r>
              <a:rPr lang="fr-FR" sz="2400" b="1" i="0" baseline="30000" dirty="0">
                <a:solidFill>
                  <a:srgbClr val="000000"/>
                </a:solidFill>
                <a:effectLst/>
              </a:rPr>
              <a:t>19 </a:t>
            </a:r>
            <a:r>
              <a:rPr lang="fr-FR" sz="2400" b="0" i="0" dirty="0">
                <a:solidFill>
                  <a:srgbClr val="000000"/>
                </a:solidFill>
                <a:effectLst/>
              </a:rPr>
              <a:t>En effet, mon mari n'est pas à la maison, il est parti pour un voyage lointain; </a:t>
            </a:r>
            <a:r>
              <a:rPr lang="fr-FR" sz="2400" b="1" i="0" baseline="30000" dirty="0">
                <a:solidFill>
                  <a:srgbClr val="000000"/>
                </a:solidFill>
                <a:effectLst/>
              </a:rPr>
              <a:t>20 </a:t>
            </a:r>
            <a:r>
              <a:rPr lang="fr-FR" sz="2400" b="0" i="0" dirty="0">
                <a:solidFill>
                  <a:srgbClr val="000000"/>
                </a:solidFill>
                <a:effectLst/>
              </a:rPr>
              <a:t>il a pris la bourse avec lui, il ne reviendra à la maison qu'à la pleine lune.»</a:t>
            </a:r>
          </a:p>
          <a:p>
            <a:pPr marL="0" indent="0" algn="l">
              <a:buNone/>
            </a:pPr>
            <a:endParaRPr lang="fr-FR" sz="2400" b="0" i="0" dirty="0">
              <a:solidFill>
                <a:srgbClr val="000000"/>
              </a:solidFill>
              <a:effectLst/>
            </a:endParaRPr>
          </a:p>
        </p:txBody>
      </p:sp>
    </p:spTree>
    <p:extLst>
      <p:ext uri="{BB962C8B-B14F-4D97-AF65-F5344CB8AC3E}">
        <p14:creationId xmlns:p14="http://schemas.microsoft.com/office/powerpoint/2010/main" val="3942192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9840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1754326"/>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600" dirty="0">
                <a:solidFill>
                  <a:srgbClr val="000000"/>
                </a:solidFill>
                <a:effectLst/>
                <a:ea typeface="Times New Roman" panose="02020603050405020304" pitchFamily="18" charset="0"/>
              </a:rPr>
              <a:t>6.26 En effet, pour la femme prostituée on se réduit à un morceau de pain et la femme mariée capture une vie précieuse.</a:t>
            </a:r>
            <a:endParaRPr lang="en-GB" sz="3600" dirty="0">
              <a:effectLst/>
              <a:ea typeface="Times New Roman" panose="02020603050405020304" pitchFamily="18" charset="0"/>
            </a:endParaRPr>
          </a:p>
        </p:txBody>
      </p:sp>
    </p:spTree>
    <p:extLst>
      <p:ext uri="{BB962C8B-B14F-4D97-AF65-F5344CB8AC3E}">
        <p14:creationId xmlns:p14="http://schemas.microsoft.com/office/powerpoint/2010/main" val="2133733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856714"/>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marR="0" lvl="0" indent="0" algn="l" defTabSz="816422" rtl="0" eaLnBrk="1" fontAlgn="auto" latinLnBrk="0" hangingPunct="1">
              <a:lnSpc>
                <a:spcPct val="100000"/>
              </a:lnSpc>
              <a:spcBef>
                <a:spcPct val="20000"/>
              </a:spcBef>
              <a:spcAft>
                <a:spcPts val="0"/>
              </a:spcAft>
              <a:buClrTx/>
              <a:buSzTx/>
              <a:buFont typeface="Arial"/>
              <a:buNone/>
              <a:tabLst/>
              <a:defRPr/>
            </a:pPr>
            <a:r>
              <a:rPr lang="fr-FR" sz="3600" dirty="0">
                <a:ea typeface="Calibri" panose="020F0502020204030204" pitchFamily="34" charset="0"/>
                <a:cs typeface="Times New Roman" panose="02020603050405020304" pitchFamily="18" charset="0"/>
              </a:rPr>
              <a:t>S</a:t>
            </a:r>
            <a:r>
              <a:rPr lang="fr-FR" sz="3600" dirty="0">
                <a:effectLst/>
                <a:ea typeface="Calibri" panose="020F0502020204030204" pitchFamily="34" charset="0"/>
                <a:cs typeface="Times New Roman" panose="02020603050405020304" pitchFamily="18" charset="0"/>
              </a:rPr>
              <a:t>i vous couchez avec une prostituée, c’est pas grave, mais pas avec la femme d'un autre ? </a:t>
            </a:r>
          </a:p>
          <a:p>
            <a:pPr marL="0" indent="0">
              <a:buNone/>
            </a:pPr>
            <a:r>
              <a:rPr lang="fr-FR" sz="3600" dirty="0">
                <a:effectLst/>
                <a:ea typeface="Calibri" panose="020F0502020204030204" pitchFamily="34" charset="0"/>
                <a:cs typeface="Times New Roman" panose="02020603050405020304" pitchFamily="18" charset="0"/>
              </a:rPr>
              <a:t>Pourquoi se concentre-t-il autant sur l'adultère ? </a:t>
            </a:r>
            <a:endParaRPr lang="en-GB" sz="3600" dirty="0">
              <a:effectLst/>
              <a:ea typeface="Calibri" panose="020F0502020204030204" pitchFamily="34" charset="0"/>
              <a:cs typeface="Times New Roman" panose="02020603050405020304" pitchFamily="18" charset="0"/>
            </a:endParaRPr>
          </a:p>
          <a:p>
            <a:pPr marL="0" indent="0">
              <a:buNone/>
            </a:pPr>
            <a:r>
              <a:rPr lang="fr-FR" sz="3600" dirty="0">
                <a:effectLst/>
                <a:ea typeface="Calibri" panose="020F0502020204030204" pitchFamily="34" charset="0"/>
                <a:cs typeface="Times New Roman" panose="02020603050405020304" pitchFamily="18" charset="0"/>
              </a:rPr>
              <a:t>Pourquoi s'adresse-t-il aux jeunes hommes ? Pourquoi la femme est-elle la tentatrice, le problème ? Stigmatise-t-elle les femmes ?</a:t>
            </a:r>
          </a:p>
          <a:p>
            <a:pPr marL="0" indent="0">
              <a:buNone/>
            </a:pPr>
            <a:r>
              <a:rPr lang="fr-FR" sz="3600" dirty="0"/>
              <a:t>Pourquoi ne critique-t-il pas les hommes qui séduisent les femmes mariées ? </a:t>
            </a:r>
            <a:r>
              <a:rPr lang="fr-FR" sz="3600" dirty="0">
                <a:effectLst/>
                <a:ea typeface="Calibri" panose="020F0502020204030204" pitchFamily="34" charset="0"/>
                <a:cs typeface="Times New Roman" panose="02020603050405020304" pitchFamily="18" charset="0"/>
              </a:rPr>
              <a:t> </a:t>
            </a:r>
            <a:endParaRPr lang="en-GB" sz="3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6780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13975</TotalTime>
  <Words>1650</Words>
  <Application>Microsoft Office PowerPoint</Application>
  <PresentationFormat>Widescreen</PresentationFormat>
  <Paragraphs>84</Paragraphs>
  <Slides>46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46</vt:i4>
      </vt:variant>
    </vt:vector>
  </HeadingPairs>
  <TitlesOfParts>
    <vt:vector size="53" baseType="lpstr">
      <vt:lpstr>Arial</vt:lpstr>
      <vt:lpstr>Calibri</vt:lpstr>
      <vt:lpstr>Calibri Light</vt:lpstr>
      <vt:lpstr>Eras Bold ITC</vt:lpstr>
      <vt:lpstr>Gill Sans MT</vt:lpstr>
      <vt:lpstr>1_Office Theme</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 Apieczonek</dc:creator>
  <cp:lastModifiedBy>Josh Apieczonek</cp:lastModifiedBy>
  <cp:revision>10</cp:revision>
  <dcterms:created xsi:type="dcterms:W3CDTF">2021-10-20T01:09:21Z</dcterms:created>
  <dcterms:modified xsi:type="dcterms:W3CDTF">2023-08-22T07:21:46Z</dcterms:modified>
</cp:coreProperties>
</file>