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6" r:id="rId2"/>
    <p:sldMasterId id="2147483699" r:id="rId3"/>
  </p:sldMasterIdLst>
  <p:sldIdLst>
    <p:sldId id="403" r:id="rId4"/>
    <p:sldId id="402" r:id="rId5"/>
    <p:sldId id="592" r:id="rId6"/>
    <p:sldId id="389" r:id="rId7"/>
    <p:sldId id="401" r:id="rId8"/>
    <p:sldId id="415" r:id="rId9"/>
    <p:sldId id="581" r:id="rId10"/>
    <p:sldId id="579" r:id="rId11"/>
    <p:sldId id="578" r:id="rId12"/>
    <p:sldId id="392" r:id="rId13"/>
    <p:sldId id="580" r:id="rId14"/>
    <p:sldId id="394" r:id="rId15"/>
    <p:sldId id="407" r:id="rId16"/>
    <p:sldId id="408" r:id="rId17"/>
    <p:sldId id="588" r:id="rId18"/>
    <p:sldId id="589" r:id="rId19"/>
    <p:sldId id="590" r:id="rId20"/>
    <p:sldId id="591" r:id="rId21"/>
    <p:sldId id="406" r:id="rId22"/>
    <p:sldId id="292" r:id="rId23"/>
    <p:sldId id="391" r:id="rId24"/>
    <p:sldId id="583" r:id="rId25"/>
    <p:sldId id="405" r:id="rId26"/>
    <p:sldId id="584" r:id="rId27"/>
    <p:sldId id="410" r:id="rId28"/>
    <p:sldId id="586" r:id="rId29"/>
    <p:sldId id="582" r:id="rId30"/>
    <p:sldId id="298" r:id="rId31"/>
    <p:sldId id="585" r:id="rId32"/>
    <p:sldId id="412" r:id="rId33"/>
    <p:sldId id="587" r:id="rId34"/>
    <p:sldId id="411" r:id="rId35"/>
    <p:sldId id="414"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DEE666-85E9-40DD-915E-4BA179AA1E86}" v="53" dt="2023-08-21T07:04:24.8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7" d="100"/>
          <a:sy n="77" d="100"/>
        </p:scale>
        <p:origin x="82" y="2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microsoft.com/office/2015/10/relationships/revisionInfo" Target="revisionInfo.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h Apieczonek" userId="21270cfe7fe5f2f3" providerId="LiveId" clId="{3E130226-5C33-49EC-AFEB-22552C480651}"/>
    <pc:docChg chg="undo custSel addSld delSld modSld sldOrd">
      <pc:chgData name="Josh Apieczonek" userId="21270cfe7fe5f2f3" providerId="LiveId" clId="{3E130226-5C33-49EC-AFEB-22552C480651}" dt="2023-08-20T06:53:18.474" v="1125" actId="403"/>
      <pc:docMkLst>
        <pc:docMk/>
      </pc:docMkLst>
      <pc:sldChg chg="delSp modSp mod ord setBg delAnim">
        <pc:chgData name="Josh Apieczonek" userId="21270cfe7fe5f2f3" providerId="LiveId" clId="{3E130226-5C33-49EC-AFEB-22552C480651}" dt="2023-08-20T06:35:12.527" v="1013" actId="478"/>
        <pc:sldMkLst>
          <pc:docMk/>
          <pc:sldMk cId="362199155" sldId="292"/>
        </pc:sldMkLst>
        <pc:spChg chg="mod">
          <ac:chgData name="Josh Apieczonek" userId="21270cfe7fe5f2f3" providerId="LiveId" clId="{3E130226-5C33-49EC-AFEB-22552C480651}" dt="2023-08-15T14:24:48.076" v="491"/>
          <ac:spMkLst>
            <pc:docMk/>
            <pc:sldMk cId="362199155" sldId="292"/>
            <ac:spMk id="3" creationId="{00000000-0000-0000-0000-000000000000}"/>
          </ac:spMkLst>
        </pc:spChg>
        <pc:spChg chg="del mod">
          <ac:chgData name="Josh Apieczonek" userId="21270cfe7fe5f2f3" providerId="LiveId" clId="{3E130226-5C33-49EC-AFEB-22552C480651}" dt="2023-08-20T06:35:12.527" v="1013" actId="478"/>
          <ac:spMkLst>
            <pc:docMk/>
            <pc:sldMk cId="362199155" sldId="292"/>
            <ac:spMk id="5" creationId="{B52AA8F0-8B19-6E3D-768C-C267EB3932DF}"/>
          </ac:spMkLst>
        </pc:spChg>
      </pc:sldChg>
      <pc:sldChg chg="modSp mod ord">
        <pc:chgData name="Josh Apieczonek" userId="21270cfe7fe5f2f3" providerId="LiveId" clId="{3E130226-5C33-49EC-AFEB-22552C480651}" dt="2023-08-15T14:23:24.755" v="480" actId="14100"/>
        <pc:sldMkLst>
          <pc:docMk/>
          <pc:sldMk cId="1826109371" sldId="298"/>
        </pc:sldMkLst>
        <pc:spChg chg="mod">
          <ac:chgData name="Josh Apieczonek" userId="21270cfe7fe5f2f3" providerId="LiveId" clId="{3E130226-5C33-49EC-AFEB-22552C480651}" dt="2023-08-06T13:32:05.765" v="358" actId="20577"/>
          <ac:spMkLst>
            <pc:docMk/>
            <pc:sldMk cId="1826109371" sldId="298"/>
            <ac:spMk id="3" creationId="{F9B8A331-254F-4274-A713-C54A4E5EFB14}"/>
          </ac:spMkLst>
        </pc:spChg>
        <pc:picChg chg="mod">
          <ac:chgData name="Josh Apieczonek" userId="21270cfe7fe5f2f3" providerId="LiveId" clId="{3E130226-5C33-49EC-AFEB-22552C480651}" dt="2023-08-15T14:23:24.755" v="480" actId="14100"/>
          <ac:picMkLst>
            <pc:docMk/>
            <pc:sldMk cId="1826109371" sldId="298"/>
            <ac:picMk id="4" creationId="{AD40EDB1-997C-4185-AB94-DC9C210DCFA2}"/>
          </ac:picMkLst>
        </pc:picChg>
      </pc:sldChg>
      <pc:sldChg chg="del">
        <pc:chgData name="Josh Apieczonek" userId="21270cfe7fe5f2f3" providerId="LiveId" clId="{3E130226-5C33-49EC-AFEB-22552C480651}" dt="2023-07-10T12:36:39.222" v="59" actId="47"/>
        <pc:sldMkLst>
          <pc:docMk/>
          <pc:sldMk cId="4096150937" sldId="300"/>
        </pc:sldMkLst>
      </pc:sldChg>
      <pc:sldChg chg="addSp delSp modSp ord">
        <pc:chgData name="Josh Apieczonek" userId="21270cfe7fe5f2f3" providerId="LiveId" clId="{3E130226-5C33-49EC-AFEB-22552C480651}" dt="2023-08-19T07:38:58.770" v="745" actId="1076"/>
        <pc:sldMkLst>
          <pc:docMk/>
          <pc:sldMk cId="1461494712" sldId="308"/>
        </pc:sldMkLst>
        <pc:picChg chg="add mod">
          <ac:chgData name="Josh Apieczonek" userId="21270cfe7fe5f2f3" providerId="LiveId" clId="{3E130226-5C33-49EC-AFEB-22552C480651}" dt="2023-08-19T07:38:58.770" v="745" actId="1076"/>
          <ac:picMkLst>
            <pc:docMk/>
            <pc:sldMk cId="1461494712" sldId="308"/>
            <ac:picMk id="2" creationId="{FE81BAFA-5456-2C0D-9BED-D0BF936DB34C}"/>
          </ac:picMkLst>
        </pc:picChg>
        <pc:picChg chg="add del mod">
          <ac:chgData name="Josh Apieczonek" userId="21270cfe7fe5f2f3" providerId="LiveId" clId="{3E130226-5C33-49EC-AFEB-22552C480651}" dt="2023-08-19T07:38:48.561" v="742" actId="478"/>
          <ac:picMkLst>
            <pc:docMk/>
            <pc:sldMk cId="1461494712" sldId="308"/>
            <ac:picMk id="1026" creationId="{980BB3D5-0D0E-BA04-CFB2-116EE83AFD2C}"/>
          </ac:picMkLst>
        </pc:picChg>
      </pc:sldChg>
      <pc:sldChg chg="del">
        <pc:chgData name="Josh Apieczonek" userId="21270cfe7fe5f2f3" providerId="LiveId" clId="{3E130226-5C33-49EC-AFEB-22552C480651}" dt="2023-07-10T12:33:00.445" v="5" actId="47"/>
        <pc:sldMkLst>
          <pc:docMk/>
          <pc:sldMk cId="1969109022" sldId="350"/>
        </pc:sldMkLst>
      </pc:sldChg>
      <pc:sldChg chg="del ord">
        <pc:chgData name="Josh Apieczonek" userId="21270cfe7fe5f2f3" providerId="LiveId" clId="{3E130226-5C33-49EC-AFEB-22552C480651}" dt="2023-08-15T14:23:57.756" v="484" actId="47"/>
        <pc:sldMkLst>
          <pc:docMk/>
          <pc:sldMk cId="3697748694" sldId="358"/>
        </pc:sldMkLst>
      </pc:sldChg>
      <pc:sldChg chg="del">
        <pc:chgData name="Josh Apieczonek" userId="21270cfe7fe5f2f3" providerId="LiveId" clId="{3E130226-5C33-49EC-AFEB-22552C480651}" dt="2023-07-10T12:33:00.445" v="5" actId="47"/>
        <pc:sldMkLst>
          <pc:docMk/>
          <pc:sldMk cId="1903436439" sldId="361"/>
        </pc:sldMkLst>
      </pc:sldChg>
      <pc:sldChg chg="addSp modSp del mod ord">
        <pc:chgData name="Josh Apieczonek" userId="21270cfe7fe5f2f3" providerId="LiveId" clId="{3E130226-5C33-49EC-AFEB-22552C480651}" dt="2023-08-15T14:24:00.380" v="485" actId="47"/>
        <pc:sldMkLst>
          <pc:docMk/>
          <pc:sldMk cId="4246979683" sldId="364"/>
        </pc:sldMkLst>
        <pc:spChg chg="add mod">
          <ac:chgData name="Josh Apieczonek" userId="21270cfe7fe5f2f3" providerId="LiveId" clId="{3E130226-5C33-49EC-AFEB-22552C480651}" dt="2023-08-15T08:40:15.878" v="362" actId="1076"/>
          <ac:spMkLst>
            <pc:docMk/>
            <pc:sldMk cId="4246979683" sldId="364"/>
            <ac:spMk id="2" creationId="{6D26E877-CDFA-389D-188B-70F2194FF460}"/>
          </ac:spMkLst>
        </pc:spChg>
        <pc:picChg chg="add mod modCrop">
          <ac:chgData name="Josh Apieczonek" userId="21270cfe7fe5f2f3" providerId="LiveId" clId="{3E130226-5C33-49EC-AFEB-22552C480651}" dt="2023-07-11T07:42:23.116" v="354" actId="14100"/>
          <ac:picMkLst>
            <pc:docMk/>
            <pc:sldMk cId="4246979683" sldId="364"/>
            <ac:picMk id="3" creationId="{556984FD-5F7E-71DD-1B98-7FBFC674B54E}"/>
          </ac:picMkLst>
        </pc:picChg>
        <pc:picChg chg="add mod ord modCrop">
          <ac:chgData name="Josh Apieczonek" userId="21270cfe7fe5f2f3" providerId="LiveId" clId="{3E130226-5C33-49EC-AFEB-22552C480651}" dt="2023-07-11T07:42:50.531" v="357" actId="166"/>
          <ac:picMkLst>
            <pc:docMk/>
            <pc:sldMk cId="4246979683" sldId="364"/>
            <ac:picMk id="4" creationId="{84942806-E729-155A-18F5-B135C1E9BB7A}"/>
          </ac:picMkLst>
        </pc:picChg>
        <pc:picChg chg="add mod modCrop">
          <ac:chgData name="Josh Apieczonek" userId="21270cfe7fe5f2f3" providerId="LiveId" clId="{3E130226-5C33-49EC-AFEB-22552C480651}" dt="2023-07-11T07:42:09.117" v="353" actId="14100"/>
          <ac:picMkLst>
            <pc:docMk/>
            <pc:sldMk cId="4246979683" sldId="364"/>
            <ac:picMk id="5" creationId="{D90B5F1E-46B9-FBE9-C00C-41345237EBE5}"/>
          </ac:picMkLst>
        </pc:picChg>
      </pc:sldChg>
      <pc:sldChg chg="del">
        <pc:chgData name="Josh Apieczonek" userId="21270cfe7fe5f2f3" providerId="LiveId" clId="{3E130226-5C33-49EC-AFEB-22552C480651}" dt="2023-07-10T12:33:00.445" v="5" actId="47"/>
        <pc:sldMkLst>
          <pc:docMk/>
          <pc:sldMk cId="3562897068" sldId="365"/>
        </pc:sldMkLst>
      </pc:sldChg>
      <pc:sldChg chg="del">
        <pc:chgData name="Josh Apieczonek" userId="21270cfe7fe5f2f3" providerId="LiveId" clId="{3E130226-5C33-49EC-AFEB-22552C480651}" dt="2023-07-10T12:33:00.445" v="5" actId="47"/>
        <pc:sldMkLst>
          <pc:docMk/>
          <pc:sldMk cId="2974314835" sldId="366"/>
        </pc:sldMkLst>
      </pc:sldChg>
      <pc:sldChg chg="del">
        <pc:chgData name="Josh Apieczonek" userId="21270cfe7fe5f2f3" providerId="LiveId" clId="{3E130226-5C33-49EC-AFEB-22552C480651}" dt="2023-07-10T12:32:35.752" v="2" actId="47"/>
        <pc:sldMkLst>
          <pc:docMk/>
          <pc:sldMk cId="278203624" sldId="367"/>
        </pc:sldMkLst>
      </pc:sldChg>
      <pc:sldChg chg="del">
        <pc:chgData name="Josh Apieczonek" userId="21270cfe7fe5f2f3" providerId="LiveId" clId="{3E130226-5C33-49EC-AFEB-22552C480651}" dt="2023-07-10T12:33:00.445" v="5" actId="47"/>
        <pc:sldMkLst>
          <pc:docMk/>
          <pc:sldMk cId="26207261" sldId="369"/>
        </pc:sldMkLst>
      </pc:sldChg>
      <pc:sldChg chg="modSp mod ord setBg">
        <pc:chgData name="Josh Apieczonek" userId="21270cfe7fe5f2f3" providerId="LiveId" clId="{3E130226-5C33-49EC-AFEB-22552C480651}" dt="2023-08-20T06:35:22.861" v="1014"/>
        <pc:sldMkLst>
          <pc:docMk/>
          <pc:sldMk cId="1763803808" sldId="370"/>
        </pc:sldMkLst>
        <pc:spChg chg="mod">
          <ac:chgData name="Josh Apieczonek" userId="21270cfe7fe5f2f3" providerId="LiveId" clId="{3E130226-5C33-49EC-AFEB-22552C480651}" dt="2023-08-20T06:35:22.861" v="1014"/>
          <ac:spMkLst>
            <pc:docMk/>
            <pc:sldMk cId="1763803808" sldId="370"/>
            <ac:spMk id="3" creationId="{F9B8A331-254F-4274-A713-C54A4E5EFB14}"/>
          </ac:spMkLst>
        </pc:spChg>
      </pc:sldChg>
      <pc:sldChg chg="del">
        <pc:chgData name="Josh Apieczonek" userId="21270cfe7fe5f2f3" providerId="LiveId" clId="{3E130226-5C33-49EC-AFEB-22552C480651}" dt="2023-07-10T12:32:35.752" v="2" actId="47"/>
        <pc:sldMkLst>
          <pc:docMk/>
          <pc:sldMk cId="1150113382" sldId="371"/>
        </pc:sldMkLst>
      </pc:sldChg>
      <pc:sldChg chg="del">
        <pc:chgData name="Josh Apieczonek" userId="21270cfe7fe5f2f3" providerId="LiveId" clId="{3E130226-5C33-49EC-AFEB-22552C480651}" dt="2023-07-10T12:32:37.780" v="3" actId="47"/>
        <pc:sldMkLst>
          <pc:docMk/>
          <pc:sldMk cId="217145990" sldId="372"/>
        </pc:sldMkLst>
      </pc:sldChg>
      <pc:sldChg chg="del ord">
        <pc:chgData name="Josh Apieczonek" userId="21270cfe7fe5f2f3" providerId="LiveId" clId="{3E130226-5C33-49EC-AFEB-22552C480651}" dt="2023-08-15T14:23:55.038" v="483" actId="47"/>
        <pc:sldMkLst>
          <pc:docMk/>
          <pc:sldMk cId="2375927161" sldId="373"/>
        </pc:sldMkLst>
      </pc:sldChg>
      <pc:sldChg chg="del">
        <pc:chgData name="Josh Apieczonek" userId="21270cfe7fe5f2f3" providerId="LiveId" clId="{3E130226-5C33-49EC-AFEB-22552C480651}" dt="2023-07-10T12:32:40.556" v="4" actId="47"/>
        <pc:sldMkLst>
          <pc:docMk/>
          <pc:sldMk cId="2613222006" sldId="374"/>
        </pc:sldMkLst>
      </pc:sldChg>
      <pc:sldChg chg="del">
        <pc:chgData name="Josh Apieczonek" userId="21270cfe7fe5f2f3" providerId="LiveId" clId="{3E130226-5C33-49EC-AFEB-22552C480651}" dt="2023-08-15T14:23:35.815" v="481" actId="47"/>
        <pc:sldMkLst>
          <pc:docMk/>
          <pc:sldMk cId="3847212564" sldId="375"/>
        </pc:sldMkLst>
      </pc:sldChg>
      <pc:sldChg chg="del">
        <pc:chgData name="Josh Apieczonek" userId="21270cfe7fe5f2f3" providerId="LiveId" clId="{3E130226-5C33-49EC-AFEB-22552C480651}" dt="2023-07-10T12:33:00.445" v="5" actId="47"/>
        <pc:sldMkLst>
          <pc:docMk/>
          <pc:sldMk cId="1532166712" sldId="376"/>
        </pc:sldMkLst>
      </pc:sldChg>
      <pc:sldChg chg="del">
        <pc:chgData name="Josh Apieczonek" userId="21270cfe7fe5f2f3" providerId="LiveId" clId="{3E130226-5C33-49EC-AFEB-22552C480651}" dt="2023-07-10T12:33:00.445" v="5" actId="47"/>
        <pc:sldMkLst>
          <pc:docMk/>
          <pc:sldMk cId="490153682" sldId="377"/>
        </pc:sldMkLst>
      </pc:sldChg>
      <pc:sldChg chg="del">
        <pc:chgData name="Josh Apieczonek" userId="21270cfe7fe5f2f3" providerId="LiveId" clId="{3E130226-5C33-49EC-AFEB-22552C480651}" dt="2023-07-10T12:33:00.445" v="5" actId="47"/>
        <pc:sldMkLst>
          <pc:docMk/>
          <pc:sldMk cId="3124836174" sldId="378"/>
        </pc:sldMkLst>
      </pc:sldChg>
      <pc:sldChg chg="del">
        <pc:chgData name="Josh Apieczonek" userId="21270cfe7fe5f2f3" providerId="LiveId" clId="{3E130226-5C33-49EC-AFEB-22552C480651}" dt="2023-07-10T12:33:00.445" v="5" actId="47"/>
        <pc:sldMkLst>
          <pc:docMk/>
          <pc:sldMk cId="2815205902" sldId="379"/>
        </pc:sldMkLst>
      </pc:sldChg>
      <pc:sldChg chg="del">
        <pc:chgData name="Josh Apieczonek" userId="21270cfe7fe5f2f3" providerId="LiveId" clId="{3E130226-5C33-49EC-AFEB-22552C480651}" dt="2023-07-10T12:33:00.445" v="5" actId="47"/>
        <pc:sldMkLst>
          <pc:docMk/>
          <pc:sldMk cId="1271311686" sldId="380"/>
        </pc:sldMkLst>
      </pc:sldChg>
      <pc:sldChg chg="del">
        <pc:chgData name="Josh Apieczonek" userId="21270cfe7fe5f2f3" providerId="LiveId" clId="{3E130226-5C33-49EC-AFEB-22552C480651}" dt="2023-07-10T12:33:00.445" v="5" actId="47"/>
        <pc:sldMkLst>
          <pc:docMk/>
          <pc:sldMk cId="3682937652" sldId="381"/>
        </pc:sldMkLst>
      </pc:sldChg>
      <pc:sldChg chg="del">
        <pc:chgData name="Josh Apieczonek" userId="21270cfe7fe5f2f3" providerId="LiveId" clId="{3E130226-5C33-49EC-AFEB-22552C480651}" dt="2023-07-10T12:33:00.445" v="5" actId="47"/>
        <pc:sldMkLst>
          <pc:docMk/>
          <pc:sldMk cId="3848146082" sldId="382"/>
        </pc:sldMkLst>
      </pc:sldChg>
      <pc:sldChg chg="del">
        <pc:chgData name="Josh Apieczonek" userId="21270cfe7fe5f2f3" providerId="LiveId" clId="{3E130226-5C33-49EC-AFEB-22552C480651}" dt="2023-07-10T12:33:00.445" v="5" actId="47"/>
        <pc:sldMkLst>
          <pc:docMk/>
          <pc:sldMk cId="1339447848" sldId="383"/>
        </pc:sldMkLst>
      </pc:sldChg>
      <pc:sldChg chg="del">
        <pc:chgData name="Josh Apieczonek" userId="21270cfe7fe5f2f3" providerId="LiveId" clId="{3E130226-5C33-49EC-AFEB-22552C480651}" dt="2023-07-10T12:33:00.445" v="5" actId="47"/>
        <pc:sldMkLst>
          <pc:docMk/>
          <pc:sldMk cId="2460383655" sldId="384"/>
        </pc:sldMkLst>
      </pc:sldChg>
      <pc:sldChg chg="addSp modSp ord setBg">
        <pc:chgData name="Josh Apieczonek" userId="21270cfe7fe5f2f3" providerId="LiveId" clId="{3E130226-5C33-49EC-AFEB-22552C480651}" dt="2023-08-20T06:35:51.880" v="1018" actId="1076"/>
        <pc:sldMkLst>
          <pc:docMk/>
          <pc:sldMk cId="1253516507" sldId="385"/>
        </pc:sldMkLst>
        <pc:picChg chg="add mod">
          <ac:chgData name="Josh Apieczonek" userId="21270cfe7fe5f2f3" providerId="LiveId" clId="{3E130226-5C33-49EC-AFEB-22552C480651}" dt="2023-08-20T06:35:51.880" v="1018" actId="1076"/>
          <ac:picMkLst>
            <pc:docMk/>
            <pc:sldMk cId="1253516507" sldId="385"/>
            <ac:picMk id="2050" creationId="{51C0EAF7-C28C-E916-63A7-9A3D267A51DF}"/>
          </ac:picMkLst>
        </pc:picChg>
      </pc:sldChg>
      <pc:sldChg chg="del">
        <pc:chgData name="Josh Apieczonek" userId="21270cfe7fe5f2f3" providerId="LiveId" clId="{3E130226-5C33-49EC-AFEB-22552C480651}" dt="2023-07-10T12:33:00.445" v="5" actId="47"/>
        <pc:sldMkLst>
          <pc:docMk/>
          <pc:sldMk cId="1963963045" sldId="386"/>
        </pc:sldMkLst>
      </pc:sldChg>
      <pc:sldChg chg="del">
        <pc:chgData name="Josh Apieczonek" userId="21270cfe7fe5f2f3" providerId="LiveId" clId="{3E130226-5C33-49EC-AFEB-22552C480651}" dt="2023-08-15T14:23:37.470" v="482" actId="47"/>
        <pc:sldMkLst>
          <pc:docMk/>
          <pc:sldMk cId="2631400142" sldId="387"/>
        </pc:sldMkLst>
      </pc:sldChg>
      <pc:sldChg chg="del">
        <pc:chgData name="Josh Apieczonek" userId="21270cfe7fe5f2f3" providerId="LiveId" clId="{3E130226-5C33-49EC-AFEB-22552C480651}" dt="2023-07-10T12:33:00.445" v="5" actId="47"/>
        <pc:sldMkLst>
          <pc:docMk/>
          <pc:sldMk cId="1343379703" sldId="388"/>
        </pc:sldMkLst>
      </pc:sldChg>
      <pc:sldChg chg="addSp delSp modSp add mod setBg modAnim">
        <pc:chgData name="Josh Apieczonek" userId="21270cfe7fe5f2f3" providerId="LiveId" clId="{3E130226-5C33-49EC-AFEB-22552C480651}" dt="2023-08-15T14:22:46.102" v="477" actId="1076"/>
        <pc:sldMkLst>
          <pc:docMk/>
          <pc:sldMk cId="1516923579" sldId="388"/>
        </pc:sldMkLst>
        <pc:spChg chg="mod">
          <ac:chgData name="Josh Apieczonek" userId="21270cfe7fe5f2f3" providerId="LiveId" clId="{3E130226-5C33-49EC-AFEB-22552C480651}" dt="2023-08-15T14:22:46.102" v="477" actId="1076"/>
          <ac:spMkLst>
            <pc:docMk/>
            <pc:sldMk cId="1516923579" sldId="388"/>
            <ac:spMk id="3" creationId="{F9B8A331-254F-4274-A713-C54A4E5EFB14}"/>
          </ac:spMkLst>
        </pc:spChg>
        <pc:grpChg chg="del">
          <ac:chgData name="Josh Apieczonek" userId="21270cfe7fe5f2f3" providerId="LiveId" clId="{3E130226-5C33-49EC-AFEB-22552C480651}" dt="2023-07-10T12:33:51.624" v="7" actId="478"/>
          <ac:grpSpMkLst>
            <pc:docMk/>
            <pc:sldMk cId="1516923579" sldId="388"/>
            <ac:grpSpMk id="6" creationId="{495C5688-1802-2E1D-E842-602CD479D2F5}"/>
          </ac:grpSpMkLst>
        </pc:grpChg>
        <pc:picChg chg="add del mod">
          <ac:chgData name="Josh Apieczonek" userId="21270cfe7fe5f2f3" providerId="LiveId" clId="{3E130226-5C33-49EC-AFEB-22552C480651}" dt="2023-07-10T12:48:17.194" v="104"/>
          <ac:picMkLst>
            <pc:docMk/>
            <pc:sldMk cId="1516923579" sldId="388"/>
            <ac:picMk id="2" creationId="{374FB33F-47F3-A500-1783-A6AAABBA5E08}"/>
          </ac:picMkLst>
        </pc:picChg>
        <pc:picChg chg="add mod">
          <ac:chgData name="Josh Apieczonek" userId="21270cfe7fe5f2f3" providerId="LiveId" clId="{3E130226-5C33-49EC-AFEB-22552C480651}" dt="2023-07-10T12:41:32.815" v="93" actId="14100"/>
          <ac:picMkLst>
            <pc:docMk/>
            <pc:sldMk cId="1516923579" sldId="388"/>
            <ac:picMk id="1026" creationId="{AD769115-52A5-1445-9CDE-368C0F896348}"/>
          </ac:picMkLst>
        </pc:picChg>
      </pc:sldChg>
      <pc:sldChg chg="add del">
        <pc:chgData name="Josh Apieczonek" userId="21270cfe7fe5f2f3" providerId="LiveId" clId="{3E130226-5C33-49EC-AFEB-22552C480651}" dt="2023-07-10T12:39:33.068" v="81"/>
        <pc:sldMkLst>
          <pc:docMk/>
          <pc:sldMk cId="111533851" sldId="389"/>
        </pc:sldMkLst>
      </pc:sldChg>
      <pc:sldChg chg="addSp delSp modSp add del mod">
        <pc:chgData name="Josh Apieczonek" userId="21270cfe7fe5f2f3" providerId="LiveId" clId="{3E130226-5C33-49EC-AFEB-22552C480651}" dt="2023-08-15T08:39:39.914" v="360" actId="47"/>
        <pc:sldMkLst>
          <pc:docMk/>
          <pc:sldMk cId="2223309302" sldId="389"/>
        </pc:sldMkLst>
        <pc:spChg chg="mod">
          <ac:chgData name="Josh Apieczonek" userId="21270cfe7fe5f2f3" providerId="LiveId" clId="{3E130226-5C33-49EC-AFEB-22552C480651}" dt="2023-07-10T12:50:59.166" v="134" actId="20577"/>
          <ac:spMkLst>
            <pc:docMk/>
            <pc:sldMk cId="2223309302" sldId="389"/>
            <ac:spMk id="3" creationId="{F9B8A331-254F-4274-A713-C54A4E5EFB14}"/>
          </ac:spMkLst>
        </pc:spChg>
        <pc:picChg chg="add del mod">
          <ac:chgData name="Josh Apieczonek" userId="21270cfe7fe5f2f3" providerId="LiveId" clId="{3E130226-5C33-49EC-AFEB-22552C480651}" dt="2023-07-10T12:49:07.029" v="113" actId="478"/>
          <ac:picMkLst>
            <pc:docMk/>
            <pc:sldMk cId="2223309302" sldId="389"/>
            <ac:picMk id="2" creationId="{A3B10F73-4D6B-CE20-9745-5A82B9166B8A}"/>
          </ac:picMkLst>
        </pc:picChg>
        <pc:picChg chg="del mod">
          <ac:chgData name="Josh Apieczonek" userId="21270cfe7fe5f2f3" providerId="LiveId" clId="{3E130226-5C33-49EC-AFEB-22552C480651}" dt="2023-07-10T12:49:13.430" v="114" actId="478"/>
          <ac:picMkLst>
            <pc:docMk/>
            <pc:sldMk cId="2223309302" sldId="389"/>
            <ac:picMk id="1026" creationId="{AD769115-52A5-1445-9CDE-368C0F896348}"/>
          </ac:picMkLst>
        </pc:picChg>
        <pc:picChg chg="add mod">
          <ac:chgData name="Josh Apieczonek" userId="21270cfe7fe5f2f3" providerId="LiveId" clId="{3E130226-5C33-49EC-AFEB-22552C480651}" dt="2023-07-10T12:50:49.775" v="120" actId="14100"/>
          <ac:picMkLst>
            <pc:docMk/>
            <pc:sldMk cId="2223309302" sldId="389"/>
            <ac:picMk id="2050" creationId="{BBF665F6-7274-EC1E-C1FA-C4750A42DAAC}"/>
          </ac:picMkLst>
        </pc:picChg>
      </pc:sldChg>
      <pc:sldChg chg="modSp add del">
        <pc:chgData name="Josh Apieczonek" userId="21270cfe7fe5f2f3" providerId="LiveId" clId="{3E130226-5C33-49EC-AFEB-22552C480651}" dt="2023-07-10T12:41:43.984" v="94" actId="47"/>
        <pc:sldMkLst>
          <pc:docMk/>
          <pc:sldMk cId="2506207339" sldId="389"/>
        </pc:sldMkLst>
        <pc:picChg chg="mod">
          <ac:chgData name="Josh Apieczonek" userId="21270cfe7fe5f2f3" providerId="LiveId" clId="{3E130226-5C33-49EC-AFEB-22552C480651}" dt="2023-07-10T12:40:18.507" v="88" actId="14100"/>
          <ac:picMkLst>
            <pc:docMk/>
            <pc:sldMk cId="2506207339" sldId="389"/>
            <ac:picMk id="1026" creationId="{AD769115-52A5-1445-9CDE-368C0F896348}"/>
          </ac:picMkLst>
        </pc:picChg>
      </pc:sldChg>
      <pc:sldChg chg="addSp delSp modSp add mod ord setBg">
        <pc:chgData name="Josh Apieczonek" userId="21270cfe7fe5f2f3" providerId="LiveId" clId="{3E130226-5C33-49EC-AFEB-22552C480651}" dt="2023-08-15T20:40:08.031" v="515" actId="20577"/>
        <pc:sldMkLst>
          <pc:docMk/>
          <pc:sldMk cId="2979984732" sldId="389"/>
        </pc:sldMkLst>
        <pc:spChg chg="del">
          <ac:chgData name="Josh Apieczonek" userId="21270cfe7fe5f2f3" providerId="LiveId" clId="{3E130226-5C33-49EC-AFEB-22552C480651}" dt="2023-08-15T08:42:01.079" v="368" actId="478"/>
          <ac:spMkLst>
            <pc:docMk/>
            <pc:sldMk cId="2979984732" sldId="389"/>
            <ac:spMk id="2" creationId="{6D26E877-CDFA-389D-188B-70F2194FF460}"/>
          </ac:spMkLst>
        </pc:spChg>
        <pc:spChg chg="add mod">
          <ac:chgData name="Josh Apieczonek" userId="21270cfe7fe5f2f3" providerId="LiveId" clId="{3E130226-5C33-49EC-AFEB-22552C480651}" dt="2023-08-15T20:40:08.031" v="515" actId="20577"/>
          <ac:spMkLst>
            <pc:docMk/>
            <pc:sldMk cId="2979984732" sldId="389"/>
            <ac:spMk id="7" creationId="{9FAAE84A-8427-60C1-F782-02A680455302}"/>
          </ac:spMkLst>
        </pc:spChg>
        <pc:picChg chg="del mod">
          <ac:chgData name="Josh Apieczonek" userId="21270cfe7fe5f2f3" providerId="LiveId" clId="{3E130226-5C33-49EC-AFEB-22552C480651}" dt="2023-08-15T08:45:11.078" v="373" actId="478"/>
          <ac:picMkLst>
            <pc:docMk/>
            <pc:sldMk cId="2979984732" sldId="389"/>
            <ac:picMk id="3" creationId="{556984FD-5F7E-71DD-1B98-7FBFC674B54E}"/>
          </ac:picMkLst>
        </pc:picChg>
        <pc:picChg chg="del">
          <ac:chgData name="Josh Apieczonek" userId="21270cfe7fe5f2f3" providerId="LiveId" clId="{3E130226-5C33-49EC-AFEB-22552C480651}" dt="2023-08-15T08:42:04.645" v="369" actId="478"/>
          <ac:picMkLst>
            <pc:docMk/>
            <pc:sldMk cId="2979984732" sldId="389"/>
            <ac:picMk id="4" creationId="{84942806-E729-155A-18F5-B135C1E9BB7A}"/>
          </ac:picMkLst>
        </pc:picChg>
        <pc:picChg chg="del">
          <ac:chgData name="Josh Apieczonek" userId="21270cfe7fe5f2f3" providerId="LiveId" clId="{3E130226-5C33-49EC-AFEB-22552C480651}" dt="2023-08-15T08:42:06.107" v="370" actId="478"/>
          <ac:picMkLst>
            <pc:docMk/>
            <pc:sldMk cId="2979984732" sldId="389"/>
            <ac:picMk id="5" creationId="{D90B5F1E-46B9-FBE9-C00C-41345237EBE5}"/>
          </ac:picMkLst>
        </pc:picChg>
        <pc:picChg chg="add del mod">
          <ac:chgData name="Josh Apieczonek" userId="21270cfe7fe5f2f3" providerId="LiveId" clId="{3E130226-5C33-49EC-AFEB-22552C480651}" dt="2023-08-15T08:54:57.551" v="404" actId="478"/>
          <ac:picMkLst>
            <pc:docMk/>
            <pc:sldMk cId="2979984732" sldId="389"/>
            <ac:picMk id="6" creationId="{5B63E2AA-81DF-15E8-B4F7-30C71820BB17}"/>
          </ac:picMkLst>
        </pc:picChg>
        <pc:picChg chg="add del mod">
          <ac:chgData name="Josh Apieczonek" userId="21270cfe7fe5f2f3" providerId="LiveId" clId="{3E130226-5C33-49EC-AFEB-22552C480651}" dt="2023-08-15T14:21:36.268" v="475" actId="478"/>
          <ac:picMkLst>
            <pc:docMk/>
            <pc:sldMk cId="2979984732" sldId="389"/>
            <ac:picMk id="1026" creationId="{2687EDC8-143D-A762-EE89-FDCFDE6C005A}"/>
          </ac:picMkLst>
        </pc:picChg>
        <pc:picChg chg="add del mod">
          <ac:chgData name="Josh Apieczonek" userId="21270cfe7fe5f2f3" providerId="LiveId" clId="{3E130226-5C33-49EC-AFEB-22552C480651}" dt="2023-08-15T08:55:38.231" v="415" actId="478"/>
          <ac:picMkLst>
            <pc:docMk/>
            <pc:sldMk cId="2979984732" sldId="389"/>
            <ac:picMk id="1028" creationId="{4F830AC4-A393-83E9-59D9-507BBBB5522D}"/>
          </ac:picMkLst>
        </pc:picChg>
      </pc:sldChg>
      <pc:sldChg chg="addSp delSp modSp add del mod">
        <pc:chgData name="Josh Apieczonek" userId="21270cfe7fe5f2f3" providerId="LiveId" clId="{3E130226-5C33-49EC-AFEB-22552C480651}" dt="2023-08-15T08:39:39.914" v="360" actId="47"/>
        <pc:sldMkLst>
          <pc:docMk/>
          <pc:sldMk cId="577961997" sldId="390"/>
        </pc:sldMkLst>
        <pc:spChg chg="mod">
          <ac:chgData name="Josh Apieczonek" userId="21270cfe7fe5f2f3" providerId="LiveId" clId="{3E130226-5C33-49EC-AFEB-22552C480651}" dt="2023-07-10T12:56:37.119" v="281" actId="20577"/>
          <ac:spMkLst>
            <pc:docMk/>
            <pc:sldMk cId="577961997" sldId="390"/>
            <ac:spMk id="3" creationId="{F9B8A331-254F-4274-A713-C54A4E5EFB14}"/>
          </ac:spMkLst>
        </pc:spChg>
        <pc:picChg chg="del">
          <ac:chgData name="Josh Apieczonek" userId="21270cfe7fe5f2f3" providerId="LiveId" clId="{3E130226-5C33-49EC-AFEB-22552C480651}" dt="2023-07-10T12:51:22.179" v="136" actId="478"/>
          <ac:picMkLst>
            <pc:docMk/>
            <pc:sldMk cId="577961997" sldId="390"/>
            <ac:picMk id="2050" creationId="{BBF665F6-7274-EC1E-C1FA-C4750A42DAAC}"/>
          </ac:picMkLst>
        </pc:picChg>
        <pc:picChg chg="add mod">
          <ac:chgData name="Josh Apieczonek" userId="21270cfe7fe5f2f3" providerId="LiveId" clId="{3E130226-5C33-49EC-AFEB-22552C480651}" dt="2023-07-10T12:56:07.943" v="261" actId="1076"/>
          <ac:picMkLst>
            <pc:docMk/>
            <pc:sldMk cId="577961997" sldId="390"/>
            <ac:picMk id="7170" creationId="{A46D58F7-A108-4948-8594-EADEE67463EE}"/>
          </ac:picMkLst>
        </pc:picChg>
        <pc:picChg chg="add">
          <ac:chgData name="Josh Apieczonek" userId="21270cfe7fe5f2f3" providerId="LiveId" clId="{3E130226-5C33-49EC-AFEB-22552C480651}" dt="2023-07-10T13:00:07.930" v="292"/>
          <ac:picMkLst>
            <pc:docMk/>
            <pc:sldMk cId="577961997" sldId="390"/>
            <ac:picMk id="7172" creationId="{49202B61-8B92-9A01-F3D8-7278B9302617}"/>
          </ac:picMkLst>
        </pc:picChg>
      </pc:sldChg>
      <pc:sldChg chg="delSp modSp add mod">
        <pc:chgData name="Josh Apieczonek" userId="21270cfe7fe5f2f3" providerId="LiveId" clId="{3E130226-5C33-49EC-AFEB-22552C480651}" dt="2023-08-17T20:11:48.073" v="715" actId="20577"/>
        <pc:sldMkLst>
          <pc:docMk/>
          <pc:sldMk cId="3261329548" sldId="390"/>
        </pc:sldMkLst>
        <pc:spChg chg="mod">
          <ac:chgData name="Josh Apieczonek" userId="21270cfe7fe5f2f3" providerId="LiveId" clId="{3E130226-5C33-49EC-AFEB-22552C480651}" dt="2023-08-17T20:11:48.073" v="715" actId="20577"/>
          <ac:spMkLst>
            <pc:docMk/>
            <pc:sldMk cId="3261329548" sldId="390"/>
            <ac:spMk id="7" creationId="{9FAAE84A-8427-60C1-F782-02A680455302}"/>
          </ac:spMkLst>
        </pc:spChg>
        <pc:picChg chg="del">
          <ac:chgData name="Josh Apieczonek" userId="21270cfe7fe5f2f3" providerId="LiveId" clId="{3E130226-5C33-49EC-AFEB-22552C480651}" dt="2023-08-15T14:21:39.419" v="476" actId="478"/>
          <ac:picMkLst>
            <pc:docMk/>
            <pc:sldMk cId="3261329548" sldId="390"/>
            <ac:picMk id="1026" creationId="{2687EDC8-143D-A762-EE89-FDCFDE6C005A}"/>
          </ac:picMkLst>
        </pc:picChg>
      </pc:sldChg>
      <pc:sldChg chg="add ord">
        <pc:chgData name="Josh Apieczonek" userId="21270cfe7fe5f2f3" providerId="LiveId" clId="{3E130226-5C33-49EC-AFEB-22552C480651}" dt="2023-08-19T16:48:55.460" v="840"/>
        <pc:sldMkLst>
          <pc:docMk/>
          <pc:sldMk cId="1350251235" sldId="391"/>
        </pc:sldMkLst>
      </pc:sldChg>
      <pc:sldChg chg="addSp modSp add del mod">
        <pc:chgData name="Josh Apieczonek" userId="21270cfe7fe5f2f3" providerId="LiveId" clId="{3E130226-5C33-49EC-AFEB-22552C480651}" dt="2023-08-15T08:39:39.914" v="360" actId="47"/>
        <pc:sldMkLst>
          <pc:docMk/>
          <pc:sldMk cId="2169199660" sldId="391"/>
        </pc:sldMkLst>
        <pc:spChg chg="mod">
          <ac:chgData name="Josh Apieczonek" userId="21270cfe7fe5f2f3" providerId="LiveId" clId="{3E130226-5C33-49EC-AFEB-22552C480651}" dt="2023-07-10T12:51:59.207" v="202" actId="20577"/>
          <ac:spMkLst>
            <pc:docMk/>
            <pc:sldMk cId="2169199660" sldId="391"/>
            <ac:spMk id="3" creationId="{F9B8A331-254F-4274-A713-C54A4E5EFB14}"/>
          </ac:spMkLst>
        </pc:spChg>
        <pc:picChg chg="add mod">
          <ac:chgData name="Josh Apieczonek" userId="21270cfe7fe5f2f3" providerId="LiveId" clId="{3E130226-5C33-49EC-AFEB-22552C480651}" dt="2023-07-10T12:58:39.562" v="291" actId="14100"/>
          <ac:picMkLst>
            <pc:docMk/>
            <pc:sldMk cId="2169199660" sldId="391"/>
            <ac:picMk id="6146" creationId="{F8831B56-8047-642A-F6D3-1120529EF251}"/>
          </ac:picMkLst>
        </pc:picChg>
      </pc:sldChg>
      <pc:sldChg chg="add del setBg">
        <pc:chgData name="Josh Apieczonek" userId="21270cfe7fe5f2f3" providerId="LiveId" clId="{3E130226-5C33-49EC-AFEB-22552C480651}" dt="2023-08-15T14:25:37.263" v="494"/>
        <pc:sldMkLst>
          <pc:docMk/>
          <pc:sldMk cId="3969019077" sldId="391"/>
        </pc:sldMkLst>
      </pc:sldChg>
      <pc:sldChg chg="addSp modSp add del mod">
        <pc:chgData name="Josh Apieczonek" userId="21270cfe7fe5f2f3" providerId="LiveId" clId="{3E130226-5C33-49EC-AFEB-22552C480651}" dt="2023-08-15T08:39:39.914" v="360" actId="47"/>
        <pc:sldMkLst>
          <pc:docMk/>
          <pc:sldMk cId="489031864" sldId="392"/>
        </pc:sldMkLst>
        <pc:spChg chg="mod">
          <ac:chgData name="Josh Apieczonek" userId="21270cfe7fe5f2f3" providerId="LiveId" clId="{3E130226-5C33-49EC-AFEB-22552C480651}" dt="2023-07-10T13:04:56.359" v="301" actId="20577"/>
          <ac:spMkLst>
            <pc:docMk/>
            <pc:sldMk cId="489031864" sldId="392"/>
            <ac:spMk id="3" creationId="{F9B8A331-254F-4274-A713-C54A4E5EFB14}"/>
          </ac:spMkLst>
        </pc:spChg>
        <pc:picChg chg="add mod">
          <ac:chgData name="Josh Apieczonek" userId="21270cfe7fe5f2f3" providerId="LiveId" clId="{3E130226-5C33-49EC-AFEB-22552C480651}" dt="2023-07-10T13:04:42.162" v="297" actId="14100"/>
          <ac:picMkLst>
            <pc:docMk/>
            <pc:sldMk cId="489031864" sldId="392"/>
            <ac:picMk id="5122" creationId="{7C95F722-CE0F-6281-E73E-211E72CA4CBD}"/>
          </ac:picMkLst>
        </pc:picChg>
      </pc:sldChg>
      <pc:sldChg chg="add del setBg">
        <pc:chgData name="Josh Apieczonek" userId="21270cfe7fe5f2f3" providerId="LiveId" clId="{3E130226-5C33-49EC-AFEB-22552C480651}" dt="2023-08-15T14:26:10.438" v="501"/>
        <pc:sldMkLst>
          <pc:docMk/>
          <pc:sldMk cId="1226500351" sldId="392"/>
        </pc:sldMkLst>
      </pc:sldChg>
      <pc:sldChg chg="add">
        <pc:chgData name="Josh Apieczonek" userId="21270cfe7fe5f2f3" providerId="LiveId" clId="{3E130226-5C33-49EC-AFEB-22552C480651}" dt="2023-08-15T14:26:10.465" v="502"/>
        <pc:sldMkLst>
          <pc:docMk/>
          <pc:sldMk cId="4266145956" sldId="392"/>
        </pc:sldMkLst>
      </pc:sldChg>
      <pc:sldChg chg="add del">
        <pc:chgData name="Josh Apieczonek" userId="21270cfe7fe5f2f3" providerId="LiveId" clId="{3E130226-5C33-49EC-AFEB-22552C480651}" dt="2023-08-15T14:26:10.438" v="501"/>
        <pc:sldMkLst>
          <pc:docMk/>
          <pc:sldMk cId="210087074" sldId="393"/>
        </pc:sldMkLst>
      </pc:sldChg>
      <pc:sldChg chg="modSp add mod">
        <pc:chgData name="Josh Apieczonek" userId="21270cfe7fe5f2f3" providerId="LiveId" clId="{3E130226-5C33-49EC-AFEB-22552C480651}" dt="2023-08-19T16:30:50.851" v="784" actId="114"/>
        <pc:sldMkLst>
          <pc:docMk/>
          <pc:sldMk cId="1616801030" sldId="393"/>
        </pc:sldMkLst>
        <pc:spChg chg="mod">
          <ac:chgData name="Josh Apieczonek" userId="21270cfe7fe5f2f3" providerId="LiveId" clId="{3E130226-5C33-49EC-AFEB-22552C480651}" dt="2023-08-19T16:30:50.851" v="784" actId="114"/>
          <ac:spMkLst>
            <pc:docMk/>
            <pc:sldMk cId="1616801030" sldId="393"/>
            <ac:spMk id="7" creationId="{9FAAE84A-8427-60C1-F782-02A680455302}"/>
          </ac:spMkLst>
        </pc:spChg>
      </pc:sldChg>
      <pc:sldChg chg="addSp modSp add del mod">
        <pc:chgData name="Josh Apieczonek" userId="21270cfe7fe5f2f3" providerId="LiveId" clId="{3E130226-5C33-49EC-AFEB-22552C480651}" dt="2023-08-15T08:39:39.914" v="360" actId="47"/>
        <pc:sldMkLst>
          <pc:docMk/>
          <pc:sldMk cId="2909533201" sldId="393"/>
        </pc:sldMkLst>
        <pc:spChg chg="mod">
          <ac:chgData name="Josh Apieczonek" userId="21270cfe7fe5f2f3" providerId="LiveId" clId="{3E130226-5C33-49EC-AFEB-22552C480651}" dt="2023-07-10T13:08:05.059" v="325" actId="1076"/>
          <ac:spMkLst>
            <pc:docMk/>
            <pc:sldMk cId="2909533201" sldId="393"/>
            <ac:spMk id="3" creationId="{F9B8A331-254F-4274-A713-C54A4E5EFB14}"/>
          </ac:spMkLst>
        </pc:spChg>
        <pc:picChg chg="add mod">
          <ac:chgData name="Josh Apieczonek" userId="21270cfe7fe5f2f3" providerId="LiveId" clId="{3E130226-5C33-49EC-AFEB-22552C480651}" dt="2023-07-10T13:07:35.590" v="320" actId="14100"/>
          <ac:picMkLst>
            <pc:docMk/>
            <pc:sldMk cId="2909533201" sldId="393"/>
            <ac:picMk id="2" creationId="{DFA2ED0B-6746-7A9A-6A65-E77A9156B6D1}"/>
          </ac:picMkLst>
        </pc:picChg>
        <pc:picChg chg="add mod">
          <ac:chgData name="Josh Apieczonek" userId="21270cfe7fe5f2f3" providerId="LiveId" clId="{3E130226-5C33-49EC-AFEB-22552C480651}" dt="2023-07-10T13:08:29.045" v="327" actId="1076"/>
          <ac:picMkLst>
            <pc:docMk/>
            <pc:sldMk cId="2909533201" sldId="393"/>
            <ac:picMk id="4098" creationId="{B563BE05-1731-B60F-7DBE-B9B29E7A82FD}"/>
          </ac:picMkLst>
        </pc:picChg>
      </pc:sldChg>
      <pc:sldChg chg="add del setBg">
        <pc:chgData name="Josh Apieczonek" userId="21270cfe7fe5f2f3" providerId="LiveId" clId="{3E130226-5C33-49EC-AFEB-22552C480651}" dt="2023-08-15T20:40:39.195" v="517"/>
        <pc:sldMkLst>
          <pc:docMk/>
          <pc:sldMk cId="750850816" sldId="394"/>
        </pc:sldMkLst>
      </pc:sldChg>
      <pc:sldChg chg="add ord">
        <pc:chgData name="Josh Apieczonek" userId="21270cfe7fe5f2f3" providerId="LiveId" clId="{3E130226-5C33-49EC-AFEB-22552C480651}" dt="2023-08-15T20:41:31.718" v="520"/>
        <pc:sldMkLst>
          <pc:docMk/>
          <pc:sldMk cId="2884383981" sldId="394"/>
        </pc:sldMkLst>
      </pc:sldChg>
      <pc:sldChg chg="addSp modSp add mod ord">
        <pc:chgData name="Josh Apieczonek" userId="21270cfe7fe5f2f3" providerId="LiveId" clId="{3E130226-5C33-49EC-AFEB-22552C480651}" dt="2023-08-20T05:28:14.431" v="957" actId="404"/>
        <pc:sldMkLst>
          <pc:docMk/>
          <pc:sldMk cId="151330199" sldId="395"/>
        </pc:sldMkLst>
        <pc:spChg chg="add mod">
          <ac:chgData name="Josh Apieczonek" userId="21270cfe7fe5f2f3" providerId="LiveId" clId="{3E130226-5C33-49EC-AFEB-22552C480651}" dt="2023-08-20T05:27:01.046" v="933" actId="1076"/>
          <ac:spMkLst>
            <pc:docMk/>
            <pc:sldMk cId="151330199" sldId="395"/>
            <ac:spMk id="2" creationId="{0E0825AF-FDDA-17EB-CBA8-2D711DBE218C}"/>
          </ac:spMkLst>
        </pc:spChg>
        <pc:spChg chg="add mod">
          <ac:chgData name="Josh Apieczonek" userId="21270cfe7fe5f2f3" providerId="LiveId" clId="{3E130226-5C33-49EC-AFEB-22552C480651}" dt="2023-08-20T05:26:58.207" v="932" actId="1076"/>
          <ac:spMkLst>
            <pc:docMk/>
            <pc:sldMk cId="151330199" sldId="395"/>
            <ac:spMk id="3" creationId="{E58C8630-7456-3A9A-E78F-806DE4AD06EE}"/>
          </ac:spMkLst>
        </pc:spChg>
        <pc:spChg chg="add mod">
          <ac:chgData name="Josh Apieczonek" userId="21270cfe7fe5f2f3" providerId="LiveId" clId="{3E130226-5C33-49EC-AFEB-22552C480651}" dt="2023-08-20T05:28:14.431" v="957" actId="404"/>
          <ac:spMkLst>
            <pc:docMk/>
            <pc:sldMk cId="151330199" sldId="395"/>
            <ac:spMk id="4" creationId="{D3FA96D0-7E7D-E592-1EE4-641818F58DC1}"/>
          </ac:spMkLst>
        </pc:spChg>
        <pc:spChg chg="mod">
          <ac:chgData name="Josh Apieczonek" userId="21270cfe7fe5f2f3" providerId="LiveId" clId="{3E130226-5C33-49EC-AFEB-22552C480651}" dt="2023-08-20T05:28:10.309" v="956" actId="404"/>
          <ac:spMkLst>
            <pc:docMk/>
            <pc:sldMk cId="151330199" sldId="395"/>
            <ac:spMk id="7" creationId="{9FAAE84A-8427-60C1-F782-02A680455302}"/>
          </ac:spMkLst>
        </pc:spChg>
      </pc:sldChg>
      <pc:sldChg chg="add del">
        <pc:chgData name="Josh Apieczonek" userId="21270cfe7fe5f2f3" providerId="LiveId" clId="{3E130226-5C33-49EC-AFEB-22552C480651}" dt="2023-08-15T20:40:39.195" v="517"/>
        <pc:sldMkLst>
          <pc:docMk/>
          <pc:sldMk cId="2610347219" sldId="395"/>
        </pc:sldMkLst>
      </pc:sldChg>
      <pc:sldChg chg="add del">
        <pc:chgData name="Josh Apieczonek" userId="21270cfe7fe5f2f3" providerId="LiveId" clId="{3E130226-5C33-49EC-AFEB-22552C480651}" dt="2023-08-15T21:11:18.740" v="714" actId="47"/>
        <pc:sldMkLst>
          <pc:docMk/>
          <pc:sldMk cId="2103057472" sldId="396"/>
        </pc:sldMkLst>
      </pc:sldChg>
      <pc:sldChg chg="addSp modSp add mod">
        <pc:chgData name="Josh Apieczonek" userId="21270cfe7fe5f2f3" providerId="LiveId" clId="{3E130226-5C33-49EC-AFEB-22552C480651}" dt="2023-08-19T16:40:02.198" v="801" actId="14100"/>
        <pc:sldMkLst>
          <pc:docMk/>
          <pc:sldMk cId="1607635182" sldId="397"/>
        </pc:sldMkLst>
        <pc:spChg chg="add mod">
          <ac:chgData name="Josh Apieczonek" userId="21270cfe7fe5f2f3" providerId="LiveId" clId="{3E130226-5C33-49EC-AFEB-22552C480651}" dt="2023-08-19T16:40:02.198" v="801" actId="14100"/>
          <ac:spMkLst>
            <pc:docMk/>
            <pc:sldMk cId="1607635182" sldId="397"/>
            <ac:spMk id="2" creationId="{01E256E0-2314-A0F5-78BF-467D26780A12}"/>
          </ac:spMkLst>
        </pc:spChg>
        <pc:spChg chg="mod">
          <ac:chgData name="Josh Apieczonek" userId="21270cfe7fe5f2f3" providerId="LiveId" clId="{3E130226-5C33-49EC-AFEB-22552C480651}" dt="2023-08-19T16:38:37.264" v="787" actId="13926"/>
          <ac:spMkLst>
            <pc:docMk/>
            <pc:sldMk cId="1607635182" sldId="397"/>
            <ac:spMk id="7" creationId="{9FAAE84A-8427-60C1-F782-02A680455302}"/>
          </ac:spMkLst>
        </pc:spChg>
      </pc:sldChg>
      <pc:sldChg chg="addSp modSp add mod">
        <pc:chgData name="Josh Apieczonek" userId="21270cfe7fe5f2f3" providerId="LiveId" clId="{3E130226-5C33-49EC-AFEB-22552C480651}" dt="2023-08-19T16:41:31.640" v="810" actId="14100"/>
        <pc:sldMkLst>
          <pc:docMk/>
          <pc:sldMk cId="1676795174" sldId="398"/>
        </pc:sldMkLst>
        <pc:spChg chg="add mod">
          <ac:chgData name="Josh Apieczonek" userId="21270cfe7fe5f2f3" providerId="LiveId" clId="{3E130226-5C33-49EC-AFEB-22552C480651}" dt="2023-08-19T16:41:31.640" v="810" actId="14100"/>
          <ac:spMkLst>
            <pc:docMk/>
            <pc:sldMk cId="1676795174" sldId="398"/>
            <ac:spMk id="2" creationId="{5556C8F3-43C2-055C-528A-03D577F19652}"/>
          </ac:spMkLst>
        </pc:spChg>
        <pc:spChg chg="mod">
          <ac:chgData name="Josh Apieczonek" userId="21270cfe7fe5f2f3" providerId="LiveId" clId="{3E130226-5C33-49EC-AFEB-22552C480651}" dt="2023-08-19T16:40:59.620" v="806" actId="13926"/>
          <ac:spMkLst>
            <pc:docMk/>
            <pc:sldMk cId="1676795174" sldId="398"/>
            <ac:spMk id="7" creationId="{9FAAE84A-8427-60C1-F782-02A680455302}"/>
          </ac:spMkLst>
        </pc:spChg>
      </pc:sldChg>
      <pc:sldChg chg="addSp modSp add mod">
        <pc:chgData name="Josh Apieczonek" userId="21270cfe7fe5f2f3" providerId="LiveId" clId="{3E130226-5C33-49EC-AFEB-22552C480651}" dt="2023-08-19T16:42:34.103" v="816" actId="14100"/>
        <pc:sldMkLst>
          <pc:docMk/>
          <pc:sldMk cId="4255028065" sldId="399"/>
        </pc:sldMkLst>
        <pc:spChg chg="add mod">
          <ac:chgData name="Josh Apieczonek" userId="21270cfe7fe5f2f3" providerId="LiveId" clId="{3E130226-5C33-49EC-AFEB-22552C480651}" dt="2023-08-19T16:42:34.103" v="816" actId="14100"/>
          <ac:spMkLst>
            <pc:docMk/>
            <pc:sldMk cId="4255028065" sldId="399"/>
            <ac:spMk id="2" creationId="{98B97F39-8B35-52B2-5550-222A0B6580E6}"/>
          </ac:spMkLst>
        </pc:spChg>
        <pc:spChg chg="mod">
          <ac:chgData name="Josh Apieczonek" userId="21270cfe7fe5f2f3" providerId="LiveId" clId="{3E130226-5C33-49EC-AFEB-22552C480651}" dt="2023-08-19T16:42:11.452" v="812" actId="13926"/>
          <ac:spMkLst>
            <pc:docMk/>
            <pc:sldMk cId="4255028065" sldId="399"/>
            <ac:spMk id="7" creationId="{9FAAE84A-8427-60C1-F782-02A680455302}"/>
          </ac:spMkLst>
        </pc:spChg>
      </pc:sldChg>
      <pc:sldChg chg="add del">
        <pc:chgData name="Josh Apieczonek" userId="21270cfe7fe5f2f3" providerId="LiveId" clId="{3E130226-5C33-49EC-AFEB-22552C480651}" dt="2023-08-19T07:25:55.637" v="720"/>
        <pc:sldMkLst>
          <pc:docMk/>
          <pc:sldMk cId="327327104" sldId="400"/>
        </pc:sldMkLst>
      </pc:sldChg>
      <pc:sldChg chg="add">
        <pc:chgData name="Josh Apieczonek" userId="21270cfe7fe5f2f3" providerId="LiveId" clId="{3E130226-5C33-49EC-AFEB-22552C480651}" dt="2023-08-19T07:25:55.642" v="721"/>
        <pc:sldMkLst>
          <pc:docMk/>
          <pc:sldMk cId="345105522" sldId="400"/>
        </pc:sldMkLst>
      </pc:sldChg>
      <pc:sldChg chg="add del setBg">
        <pc:chgData name="Josh Apieczonek" userId="21270cfe7fe5f2f3" providerId="LiveId" clId="{3E130226-5C33-49EC-AFEB-22552C480651}" dt="2023-08-19T07:25:59.863" v="723"/>
        <pc:sldMkLst>
          <pc:docMk/>
          <pc:sldMk cId="3203969209" sldId="401"/>
        </pc:sldMkLst>
      </pc:sldChg>
      <pc:sldChg chg="add">
        <pc:chgData name="Josh Apieczonek" userId="21270cfe7fe5f2f3" providerId="LiveId" clId="{3E130226-5C33-49EC-AFEB-22552C480651}" dt="2023-08-19T07:25:59.867" v="724"/>
        <pc:sldMkLst>
          <pc:docMk/>
          <pc:sldMk cId="3669974525" sldId="401"/>
        </pc:sldMkLst>
      </pc:sldChg>
      <pc:sldChg chg="add del setBg">
        <pc:chgData name="Josh Apieczonek" userId="21270cfe7fe5f2f3" providerId="LiveId" clId="{3E130226-5C33-49EC-AFEB-22552C480651}" dt="2023-08-19T07:38:28.764" v="733"/>
        <pc:sldMkLst>
          <pc:docMk/>
          <pc:sldMk cId="492180736" sldId="402"/>
        </pc:sldMkLst>
      </pc:sldChg>
      <pc:sldChg chg="delSp modSp add ord">
        <pc:chgData name="Josh Apieczonek" userId="21270cfe7fe5f2f3" providerId="LiveId" clId="{3E130226-5C33-49EC-AFEB-22552C480651}" dt="2023-08-19T07:38:46.751" v="740"/>
        <pc:sldMkLst>
          <pc:docMk/>
          <pc:sldMk cId="2818526189" sldId="402"/>
        </pc:sldMkLst>
        <pc:picChg chg="del">
          <ac:chgData name="Josh Apieczonek" userId="21270cfe7fe5f2f3" providerId="LiveId" clId="{3E130226-5C33-49EC-AFEB-22552C480651}" dt="2023-08-19T07:38:31.792" v="735" actId="478"/>
          <ac:picMkLst>
            <pc:docMk/>
            <pc:sldMk cId="2818526189" sldId="402"/>
            <ac:picMk id="2" creationId="{FE81BAFA-5456-2C0D-9BED-D0BF936DB34C}"/>
          </ac:picMkLst>
        </pc:picChg>
        <pc:picChg chg="mod">
          <ac:chgData name="Josh Apieczonek" userId="21270cfe7fe5f2f3" providerId="LiveId" clId="{3E130226-5C33-49EC-AFEB-22552C480651}" dt="2023-08-19T07:38:43.421" v="738" actId="1076"/>
          <ac:picMkLst>
            <pc:docMk/>
            <pc:sldMk cId="2818526189" sldId="402"/>
            <ac:picMk id="1026" creationId="{980BB3D5-0D0E-BA04-CFB2-116EE83AFD2C}"/>
          </ac:picMkLst>
        </pc:picChg>
      </pc:sldChg>
      <pc:sldChg chg="add">
        <pc:chgData name="Josh Apieczonek" userId="21270cfe7fe5f2f3" providerId="LiveId" clId="{3E130226-5C33-49EC-AFEB-22552C480651}" dt="2023-08-19T07:39:08.403" v="748"/>
        <pc:sldMkLst>
          <pc:docMk/>
          <pc:sldMk cId="3482319419" sldId="403"/>
        </pc:sldMkLst>
      </pc:sldChg>
      <pc:sldChg chg="add del setBg">
        <pc:chgData name="Josh Apieczonek" userId="21270cfe7fe5f2f3" providerId="LiveId" clId="{3E130226-5C33-49EC-AFEB-22552C480651}" dt="2023-08-19T07:39:08.400" v="747"/>
        <pc:sldMkLst>
          <pc:docMk/>
          <pc:sldMk cId="3652454847" sldId="403"/>
        </pc:sldMkLst>
      </pc:sldChg>
      <pc:sldChg chg="add del">
        <pc:chgData name="Josh Apieczonek" userId="21270cfe7fe5f2f3" providerId="LiveId" clId="{3E130226-5C33-49EC-AFEB-22552C480651}" dt="2023-08-19T16:42:42.767" v="818"/>
        <pc:sldMkLst>
          <pc:docMk/>
          <pc:sldMk cId="1855361055" sldId="404"/>
        </pc:sldMkLst>
      </pc:sldChg>
      <pc:sldChg chg="modSp add mod">
        <pc:chgData name="Josh Apieczonek" userId="21270cfe7fe5f2f3" providerId="LiveId" clId="{3E130226-5C33-49EC-AFEB-22552C480651}" dt="2023-08-19T16:43:58.453" v="834" actId="14100"/>
        <pc:sldMkLst>
          <pc:docMk/>
          <pc:sldMk cId="3764858182" sldId="404"/>
        </pc:sldMkLst>
        <pc:spChg chg="mod">
          <ac:chgData name="Josh Apieczonek" userId="21270cfe7fe5f2f3" providerId="LiveId" clId="{3E130226-5C33-49EC-AFEB-22552C480651}" dt="2023-08-19T16:43:58.453" v="834" actId="14100"/>
          <ac:spMkLst>
            <pc:docMk/>
            <pc:sldMk cId="3764858182" sldId="404"/>
            <ac:spMk id="2" creationId="{98B97F39-8B35-52B2-5550-222A0B6580E6}"/>
          </ac:spMkLst>
        </pc:spChg>
        <pc:spChg chg="mod">
          <ac:chgData name="Josh Apieczonek" userId="21270cfe7fe5f2f3" providerId="LiveId" clId="{3E130226-5C33-49EC-AFEB-22552C480651}" dt="2023-08-19T16:43:11.276" v="823" actId="13926"/>
          <ac:spMkLst>
            <pc:docMk/>
            <pc:sldMk cId="3764858182" sldId="404"/>
            <ac:spMk id="7" creationId="{9FAAE84A-8427-60C1-F782-02A680455302}"/>
          </ac:spMkLst>
        </pc:spChg>
      </pc:sldChg>
      <pc:sldChg chg="add">
        <pc:chgData name="Josh Apieczonek" userId="21270cfe7fe5f2f3" providerId="LiveId" clId="{3E130226-5C33-49EC-AFEB-22552C480651}" dt="2023-08-19T16:49:34.411" v="853"/>
        <pc:sldMkLst>
          <pc:docMk/>
          <pc:sldMk cId="787140033" sldId="405"/>
        </pc:sldMkLst>
      </pc:sldChg>
      <pc:sldChg chg="add del setBg">
        <pc:chgData name="Josh Apieczonek" userId="21270cfe7fe5f2f3" providerId="LiveId" clId="{3E130226-5C33-49EC-AFEB-22552C480651}" dt="2023-08-19T16:49:34.401" v="852"/>
        <pc:sldMkLst>
          <pc:docMk/>
          <pc:sldMk cId="3759374951" sldId="405"/>
        </pc:sldMkLst>
      </pc:sldChg>
      <pc:sldChg chg="modSp add mod">
        <pc:chgData name="Josh Apieczonek" userId="21270cfe7fe5f2f3" providerId="LiveId" clId="{3E130226-5C33-49EC-AFEB-22552C480651}" dt="2023-08-19T16:50:19.114" v="855" actId="6549"/>
        <pc:sldMkLst>
          <pc:docMk/>
          <pc:sldMk cId="2517514808" sldId="406"/>
        </pc:sldMkLst>
        <pc:spChg chg="mod">
          <ac:chgData name="Josh Apieczonek" userId="21270cfe7fe5f2f3" providerId="LiveId" clId="{3E130226-5C33-49EC-AFEB-22552C480651}" dt="2023-08-19T16:50:19.114" v="855" actId="6549"/>
          <ac:spMkLst>
            <pc:docMk/>
            <pc:sldMk cId="2517514808" sldId="406"/>
            <ac:spMk id="7" creationId="{9FAAE84A-8427-60C1-F782-02A680455302}"/>
          </ac:spMkLst>
        </pc:spChg>
      </pc:sldChg>
      <pc:sldChg chg="modSp add mod">
        <pc:chgData name="Josh Apieczonek" userId="21270cfe7fe5f2f3" providerId="LiveId" clId="{3E130226-5C33-49EC-AFEB-22552C480651}" dt="2023-08-20T06:53:18.474" v="1125" actId="403"/>
        <pc:sldMkLst>
          <pc:docMk/>
          <pc:sldMk cId="715227547" sldId="407"/>
        </pc:sldMkLst>
        <pc:spChg chg="mod">
          <ac:chgData name="Josh Apieczonek" userId="21270cfe7fe5f2f3" providerId="LiveId" clId="{3E130226-5C33-49EC-AFEB-22552C480651}" dt="2023-08-20T06:53:18.474" v="1125" actId="403"/>
          <ac:spMkLst>
            <pc:docMk/>
            <pc:sldMk cId="715227547" sldId="407"/>
            <ac:spMk id="7" creationId="{9FAAE84A-8427-60C1-F782-02A680455302}"/>
          </ac:spMkLst>
        </pc:spChg>
      </pc:sldChg>
      <pc:sldChg chg="add del setBg">
        <pc:chgData name="Josh Apieczonek" userId="21270cfe7fe5f2f3" providerId="LiveId" clId="{3E130226-5C33-49EC-AFEB-22552C480651}" dt="2023-08-20T05:14:31.116" v="862"/>
        <pc:sldMkLst>
          <pc:docMk/>
          <pc:sldMk cId="3087940287" sldId="408"/>
        </pc:sldMkLst>
      </pc:sldChg>
      <pc:sldChg chg="add">
        <pc:chgData name="Josh Apieczonek" userId="21270cfe7fe5f2f3" providerId="LiveId" clId="{3E130226-5C33-49EC-AFEB-22552C480651}" dt="2023-08-20T05:14:31.131" v="863"/>
        <pc:sldMkLst>
          <pc:docMk/>
          <pc:sldMk cId="3089665680" sldId="408"/>
        </pc:sldMkLst>
      </pc:sldChg>
      <pc:sldChg chg="modSp add mod modAnim">
        <pc:chgData name="Josh Apieczonek" userId="21270cfe7fe5f2f3" providerId="LiveId" clId="{3E130226-5C33-49EC-AFEB-22552C480651}" dt="2023-08-20T06:34:07.623" v="1008"/>
        <pc:sldMkLst>
          <pc:docMk/>
          <pc:sldMk cId="569143922" sldId="409"/>
        </pc:sldMkLst>
        <pc:spChg chg="mod">
          <ac:chgData name="Josh Apieczonek" userId="21270cfe7fe5f2f3" providerId="LiveId" clId="{3E130226-5C33-49EC-AFEB-22552C480651}" dt="2023-08-20T06:33:45.439" v="1007" actId="20577"/>
          <ac:spMkLst>
            <pc:docMk/>
            <pc:sldMk cId="569143922" sldId="409"/>
            <ac:spMk id="7" creationId="{9FAAE84A-8427-60C1-F782-02A680455302}"/>
          </ac:spMkLst>
        </pc:spChg>
      </pc:sldChg>
      <pc:sldChg chg="add del">
        <pc:chgData name="Josh Apieczonek" userId="21270cfe7fe5f2f3" providerId="LiveId" clId="{3E130226-5C33-49EC-AFEB-22552C480651}" dt="2023-08-20T06:32:33.950" v="959"/>
        <pc:sldMkLst>
          <pc:docMk/>
          <pc:sldMk cId="3060117785" sldId="409"/>
        </pc:sldMkLst>
      </pc:sldChg>
      <pc:sldChg chg="add">
        <pc:chgData name="Josh Apieczonek" userId="21270cfe7fe5f2f3" providerId="LiveId" clId="{3E130226-5C33-49EC-AFEB-22552C480651}" dt="2023-08-20T06:34:39.288" v="1011"/>
        <pc:sldMkLst>
          <pc:docMk/>
          <pc:sldMk cId="1152004226" sldId="410"/>
        </pc:sldMkLst>
      </pc:sldChg>
      <pc:sldChg chg="add del setBg">
        <pc:chgData name="Josh Apieczonek" userId="21270cfe7fe5f2f3" providerId="LiveId" clId="{3E130226-5C33-49EC-AFEB-22552C480651}" dt="2023-08-20T06:34:39.265" v="1010"/>
        <pc:sldMkLst>
          <pc:docMk/>
          <pc:sldMk cId="2915024326" sldId="410"/>
        </pc:sldMkLst>
      </pc:sldChg>
      <pc:sldChg chg="add">
        <pc:chgData name="Josh Apieczonek" userId="21270cfe7fe5f2f3" providerId="LiveId" clId="{3E130226-5C33-49EC-AFEB-22552C480651}" dt="2023-08-20T06:43:57.861" v="1021"/>
        <pc:sldMkLst>
          <pc:docMk/>
          <pc:sldMk cId="463728500" sldId="411"/>
        </pc:sldMkLst>
      </pc:sldChg>
      <pc:sldChg chg="add del setBg">
        <pc:chgData name="Josh Apieczonek" userId="21270cfe7fe5f2f3" providerId="LiveId" clId="{3E130226-5C33-49EC-AFEB-22552C480651}" dt="2023-08-20T06:43:57.854" v="1020"/>
        <pc:sldMkLst>
          <pc:docMk/>
          <pc:sldMk cId="2559515268" sldId="411"/>
        </pc:sldMkLst>
      </pc:sldChg>
      <pc:sldChg chg="modSp add mod ord setBg">
        <pc:chgData name="Josh Apieczonek" userId="21270cfe7fe5f2f3" providerId="LiveId" clId="{3E130226-5C33-49EC-AFEB-22552C480651}" dt="2023-08-20T06:47:07.382" v="1098" actId="20577"/>
        <pc:sldMkLst>
          <pc:docMk/>
          <pc:sldMk cId="302788948" sldId="412"/>
        </pc:sldMkLst>
        <pc:spChg chg="mod">
          <ac:chgData name="Josh Apieczonek" userId="21270cfe7fe5f2f3" providerId="LiveId" clId="{3E130226-5C33-49EC-AFEB-22552C480651}" dt="2023-08-20T06:47:07.382" v="1098" actId="20577"/>
          <ac:spMkLst>
            <pc:docMk/>
            <pc:sldMk cId="302788948" sldId="412"/>
            <ac:spMk id="3" creationId="{F9B8A331-254F-4274-A713-C54A4E5EFB14}"/>
          </ac:spMkLst>
        </pc:spChg>
      </pc:sldChg>
      <pc:sldChg chg="add del">
        <pc:chgData name="Josh Apieczonek" userId="21270cfe7fe5f2f3" providerId="LiveId" clId="{3E130226-5C33-49EC-AFEB-22552C480651}" dt="2023-08-20T06:45:08.313" v="1026"/>
        <pc:sldMkLst>
          <pc:docMk/>
          <pc:sldMk cId="550073301" sldId="413"/>
        </pc:sldMkLst>
      </pc:sldChg>
      <pc:sldChg chg="modSp add mod">
        <pc:chgData name="Josh Apieczonek" userId="21270cfe7fe5f2f3" providerId="LiveId" clId="{3E130226-5C33-49EC-AFEB-22552C480651}" dt="2023-08-20T06:46:49.141" v="1085" actId="20577"/>
        <pc:sldMkLst>
          <pc:docMk/>
          <pc:sldMk cId="1972911702" sldId="413"/>
        </pc:sldMkLst>
        <pc:spChg chg="mod">
          <ac:chgData name="Josh Apieczonek" userId="21270cfe7fe5f2f3" providerId="LiveId" clId="{3E130226-5C33-49EC-AFEB-22552C480651}" dt="2023-08-20T06:46:49.141" v="1085" actId="20577"/>
          <ac:spMkLst>
            <pc:docMk/>
            <pc:sldMk cId="1972911702" sldId="413"/>
            <ac:spMk id="3" creationId="{F9B8A331-254F-4274-A713-C54A4E5EFB14}"/>
          </ac:spMkLst>
        </pc:spChg>
      </pc:sldChg>
      <pc:sldChg chg="add">
        <pc:chgData name="Josh Apieczonek" userId="21270cfe7fe5f2f3" providerId="LiveId" clId="{3E130226-5C33-49EC-AFEB-22552C480651}" dt="2023-08-20T06:45:08.333" v="1027"/>
        <pc:sldMkLst>
          <pc:docMk/>
          <pc:sldMk cId="1199705148" sldId="414"/>
        </pc:sldMkLst>
      </pc:sldChg>
      <pc:sldChg chg="add del setBg">
        <pc:chgData name="Josh Apieczonek" userId="21270cfe7fe5f2f3" providerId="LiveId" clId="{3E130226-5C33-49EC-AFEB-22552C480651}" dt="2023-08-20T06:45:08.313" v="1026"/>
        <pc:sldMkLst>
          <pc:docMk/>
          <pc:sldMk cId="3014695743" sldId="414"/>
        </pc:sldMkLst>
      </pc:sldChg>
      <pc:sldChg chg="del">
        <pc:chgData name="Josh Apieczonek" userId="21270cfe7fe5f2f3" providerId="LiveId" clId="{3E130226-5C33-49EC-AFEB-22552C480651}" dt="2023-07-10T12:33:00.445" v="5" actId="47"/>
        <pc:sldMkLst>
          <pc:docMk/>
          <pc:sldMk cId="649460935" sldId="550"/>
        </pc:sldMkLst>
      </pc:sldChg>
      <pc:sldChg chg="del">
        <pc:chgData name="Josh Apieczonek" userId="21270cfe7fe5f2f3" providerId="LiveId" clId="{3E130226-5C33-49EC-AFEB-22552C480651}" dt="2023-07-10T12:33:00.445" v="5" actId="47"/>
        <pc:sldMkLst>
          <pc:docMk/>
          <pc:sldMk cId="4113182759" sldId="551"/>
        </pc:sldMkLst>
      </pc:sldChg>
      <pc:sldChg chg="del">
        <pc:chgData name="Josh Apieczonek" userId="21270cfe7fe5f2f3" providerId="LiveId" clId="{3E130226-5C33-49EC-AFEB-22552C480651}" dt="2023-07-10T12:33:00.445" v="5" actId="47"/>
        <pc:sldMkLst>
          <pc:docMk/>
          <pc:sldMk cId="1793582230" sldId="552"/>
        </pc:sldMkLst>
      </pc:sldChg>
      <pc:sldChg chg="del">
        <pc:chgData name="Josh Apieczonek" userId="21270cfe7fe5f2f3" providerId="LiveId" clId="{3E130226-5C33-49EC-AFEB-22552C480651}" dt="2023-07-10T12:33:00.445" v="5" actId="47"/>
        <pc:sldMkLst>
          <pc:docMk/>
          <pc:sldMk cId="2210312658" sldId="553"/>
        </pc:sldMkLst>
      </pc:sldChg>
    </pc:docChg>
  </pc:docChgLst>
  <pc:docChgLst>
    <pc:chgData name="Josh Apieczonek" userId="21270cfe7fe5f2f3" providerId="LiveId" clId="{51DEE666-85E9-40DD-915E-4BA179AA1E86}"/>
    <pc:docChg chg="undo custSel addSld delSld modSld sldOrd">
      <pc:chgData name="Josh Apieczonek" userId="21270cfe7fe5f2f3" providerId="LiveId" clId="{51DEE666-85E9-40DD-915E-4BA179AA1E86}" dt="2023-08-21T07:04:24.801" v="443" actId="14100"/>
      <pc:docMkLst>
        <pc:docMk/>
      </pc:docMkLst>
      <pc:sldChg chg="ord modAnim">
        <pc:chgData name="Josh Apieczonek" userId="21270cfe7fe5f2f3" providerId="LiveId" clId="{51DEE666-85E9-40DD-915E-4BA179AA1E86}" dt="2023-08-21T06:55:54.796" v="428"/>
        <pc:sldMkLst>
          <pc:docMk/>
          <pc:sldMk cId="362199155" sldId="292"/>
        </pc:sldMkLst>
      </pc:sldChg>
      <pc:sldChg chg="ord">
        <pc:chgData name="Josh Apieczonek" userId="21270cfe7fe5f2f3" providerId="LiveId" clId="{51DEE666-85E9-40DD-915E-4BA179AA1E86}" dt="2023-08-21T06:57:34.324" v="433"/>
        <pc:sldMkLst>
          <pc:docMk/>
          <pc:sldMk cId="1826109371" sldId="298"/>
        </pc:sldMkLst>
      </pc:sldChg>
      <pc:sldChg chg="del ord">
        <pc:chgData name="Josh Apieczonek" userId="21270cfe7fe5f2f3" providerId="LiveId" clId="{51DEE666-85E9-40DD-915E-4BA179AA1E86}" dt="2023-08-21T05:23:36.322" v="137" actId="47"/>
        <pc:sldMkLst>
          <pc:docMk/>
          <pc:sldMk cId="1461494712" sldId="308"/>
        </pc:sldMkLst>
      </pc:sldChg>
      <pc:sldChg chg="del">
        <pc:chgData name="Josh Apieczonek" userId="21270cfe7fe5f2f3" providerId="LiveId" clId="{51DEE666-85E9-40DD-915E-4BA179AA1E86}" dt="2023-08-21T06:16:54.117" v="198" actId="47"/>
        <pc:sldMkLst>
          <pc:docMk/>
          <pc:sldMk cId="1763803808" sldId="370"/>
        </pc:sldMkLst>
      </pc:sldChg>
      <pc:sldChg chg="del">
        <pc:chgData name="Josh Apieczonek" userId="21270cfe7fe5f2f3" providerId="LiveId" clId="{51DEE666-85E9-40DD-915E-4BA179AA1E86}" dt="2023-08-21T06:20:18.318" v="243" actId="47"/>
        <pc:sldMkLst>
          <pc:docMk/>
          <pc:sldMk cId="1253516507" sldId="385"/>
        </pc:sldMkLst>
      </pc:sldChg>
      <pc:sldChg chg="addSp delSp del">
        <pc:chgData name="Josh Apieczonek" userId="21270cfe7fe5f2f3" providerId="LiveId" clId="{51DEE666-85E9-40DD-915E-4BA179AA1E86}" dt="2023-08-20T21:02:49.707" v="3" actId="47"/>
        <pc:sldMkLst>
          <pc:docMk/>
          <pc:sldMk cId="1516923579" sldId="388"/>
        </pc:sldMkLst>
        <pc:picChg chg="add del">
          <ac:chgData name="Josh Apieczonek" userId="21270cfe7fe5f2f3" providerId="LiveId" clId="{51DEE666-85E9-40DD-915E-4BA179AA1E86}" dt="2023-08-20T21:02:40.708" v="1" actId="478"/>
          <ac:picMkLst>
            <pc:docMk/>
            <pc:sldMk cId="1516923579" sldId="388"/>
            <ac:picMk id="1026" creationId="{AD769115-52A5-1445-9CDE-368C0F896348}"/>
          </ac:picMkLst>
        </pc:picChg>
      </pc:sldChg>
      <pc:sldChg chg="modSp mod ord">
        <pc:chgData name="Josh Apieczonek" userId="21270cfe7fe5f2f3" providerId="LiveId" clId="{51DEE666-85E9-40DD-915E-4BA179AA1E86}" dt="2023-08-21T05:22:18.788" v="134" actId="20577"/>
        <pc:sldMkLst>
          <pc:docMk/>
          <pc:sldMk cId="2979984732" sldId="389"/>
        </pc:sldMkLst>
        <pc:spChg chg="mod">
          <ac:chgData name="Josh Apieczonek" userId="21270cfe7fe5f2f3" providerId="LiveId" clId="{51DEE666-85E9-40DD-915E-4BA179AA1E86}" dt="2023-08-21T05:22:18.788" v="134" actId="20577"/>
          <ac:spMkLst>
            <pc:docMk/>
            <pc:sldMk cId="2979984732" sldId="389"/>
            <ac:spMk id="7" creationId="{9FAAE84A-8427-60C1-F782-02A680455302}"/>
          </ac:spMkLst>
        </pc:spChg>
      </pc:sldChg>
      <pc:sldChg chg="modSp del mod ord modAnim">
        <pc:chgData name="Josh Apieczonek" userId="21270cfe7fe5f2f3" providerId="LiveId" clId="{51DEE666-85E9-40DD-915E-4BA179AA1E86}" dt="2023-08-21T06:57:28.068" v="431" actId="47"/>
        <pc:sldMkLst>
          <pc:docMk/>
          <pc:sldMk cId="3261329548" sldId="390"/>
        </pc:sldMkLst>
        <pc:spChg chg="mod">
          <ac:chgData name="Josh Apieczonek" userId="21270cfe7fe5f2f3" providerId="LiveId" clId="{51DEE666-85E9-40DD-915E-4BA179AA1E86}" dt="2023-08-20T21:12:10.268" v="77" actId="20577"/>
          <ac:spMkLst>
            <pc:docMk/>
            <pc:sldMk cId="3261329548" sldId="390"/>
            <ac:spMk id="7" creationId="{9FAAE84A-8427-60C1-F782-02A680455302}"/>
          </ac:spMkLst>
        </pc:spChg>
      </pc:sldChg>
      <pc:sldChg chg="ord">
        <pc:chgData name="Josh Apieczonek" userId="21270cfe7fe5f2f3" providerId="LiveId" clId="{51DEE666-85E9-40DD-915E-4BA179AA1E86}" dt="2023-08-21T06:54:32.653" v="422"/>
        <pc:sldMkLst>
          <pc:docMk/>
          <pc:sldMk cId="1350251235" sldId="391"/>
        </pc:sldMkLst>
      </pc:sldChg>
      <pc:sldChg chg="del">
        <pc:chgData name="Josh Apieczonek" userId="21270cfe7fe5f2f3" providerId="LiveId" clId="{51DEE666-85E9-40DD-915E-4BA179AA1E86}" dt="2023-08-20T21:08:51.255" v="44" actId="47"/>
        <pc:sldMkLst>
          <pc:docMk/>
          <pc:sldMk cId="1616801030" sldId="393"/>
        </pc:sldMkLst>
      </pc:sldChg>
      <pc:sldChg chg="del">
        <pc:chgData name="Josh Apieczonek" userId="21270cfe7fe5f2f3" providerId="LiveId" clId="{51DEE666-85E9-40DD-915E-4BA179AA1E86}" dt="2023-08-21T06:53:22.329" v="412" actId="47"/>
        <pc:sldMkLst>
          <pc:docMk/>
          <pc:sldMk cId="151330199" sldId="395"/>
        </pc:sldMkLst>
      </pc:sldChg>
      <pc:sldChg chg="del">
        <pc:chgData name="Josh Apieczonek" userId="21270cfe7fe5f2f3" providerId="LiveId" clId="{51DEE666-85E9-40DD-915E-4BA179AA1E86}" dt="2023-08-20T21:12:27.603" v="79" actId="47"/>
        <pc:sldMkLst>
          <pc:docMk/>
          <pc:sldMk cId="1607635182" sldId="397"/>
        </pc:sldMkLst>
      </pc:sldChg>
      <pc:sldChg chg="del">
        <pc:chgData name="Josh Apieczonek" userId="21270cfe7fe5f2f3" providerId="LiveId" clId="{51DEE666-85E9-40DD-915E-4BA179AA1E86}" dt="2023-08-20T21:12:27.603" v="79" actId="47"/>
        <pc:sldMkLst>
          <pc:docMk/>
          <pc:sldMk cId="1676795174" sldId="398"/>
        </pc:sldMkLst>
      </pc:sldChg>
      <pc:sldChg chg="del">
        <pc:chgData name="Josh Apieczonek" userId="21270cfe7fe5f2f3" providerId="LiveId" clId="{51DEE666-85E9-40DD-915E-4BA179AA1E86}" dt="2023-08-20T21:12:27.603" v="79" actId="47"/>
        <pc:sldMkLst>
          <pc:docMk/>
          <pc:sldMk cId="4255028065" sldId="399"/>
        </pc:sldMkLst>
      </pc:sldChg>
      <pc:sldChg chg="delSp del mod">
        <pc:chgData name="Josh Apieczonek" userId="21270cfe7fe5f2f3" providerId="LiveId" clId="{51DEE666-85E9-40DD-915E-4BA179AA1E86}" dt="2023-08-20T21:06:18.884" v="37" actId="47"/>
        <pc:sldMkLst>
          <pc:docMk/>
          <pc:sldMk cId="345105522" sldId="400"/>
        </pc:sldMkLst>
        <pc:spChg chg="del">
          <ac:chgData name="Josh Apieczonek" userId="21270cfe7fe5f2f3" providerId="LiveId" clId="{51DEE666-85E9-40DD-915E-4BA179AA1E86}" dt="2023-08-20T21:06:09.375" v="33" actId="478"/>
          <ac:spMkLst>
            <pc:docMk/>
            <pc:sldMk cId="345105522" sldId="400"/>
            <ac:spMk id="3" creationId="{F9B8A331-254F-4274-A713-C54A4E5EFB14}"/>
          </ac:spMkLst>
        </pc:spChg>
        <pc:picChg chg="del">
          <ac:chgData name="Josh Apieczonek" userId="21270cfe7fe5f2f3" providerId="LiveId" clId="{51DEE666-85E9-40DD-915E-4BA179AA1E86}" dt="2023-08-20T21:06:04.837" v="32" actId="478"/>
          <ac:picMkLst>
            <pc:docMk/>
            <pc:sldMk cId="345105522" sldId="400"/>
            <ac:picMk id="1026" creationId="{AD769115-52A5-1445-9CDE-368C0F896348}"/>
          </ac:picMkLst>
        </pc:picChg>
      </pc:sldChg>
      <pc:sldChg chg="addSp delSp modSp">
        <pc:chgData name="Josh Apieczonek" userId="21270cfe7fe5f2f3" providerId="LiveId" clId="{51DEE666-85E9-40DD-915E-4BA179AA1E86}" dt="2023-08-21T05:18:34.940" v="83" actId="732"/>
        <pc:sldMkLst>
          <pc:docMk/>
          <pc:sldMk cId="2818526189" sldId="402"/>
        </pc:sldMkLst>
        <pc:picChg chg="add mod">
          <ac:chgData name="Josh Apieczonek" userId="21270cfe7fe5f2f3" providerId="LiveId" clId="{51DEE666-85E9-40DD-915E-4BA179AA1E86}" dt="2023-08-21T05:18:34.940" v="83" actId="732"/>
          <ac:picMkLst>
            <pc:docMk/>
            <pc:sldMk cId="2818526189" sldId="402"/>
            <ac:picMk id="2" creationId="{A4A8322B-58D0-1C80-6854-A27A9620F92D}"/>
          </ac:picMkLst>
        </pc:picChg>
        <pc:picChg chg="del">
          <ac:chgData name="Josh Apieczonek" userId="21270cfe7fe5f2f3" providerId="LiveId" clId="{51DEE666-85E9-40DD-915E-4BA179AA1E86}" dt="2023-08-21T05:18:13.681" v="80" actId="478"/>
          <ac:picMkLst>
            <pc:docMk/>
            <pc:sldMk cId="2818526189" sldId="402"/>
            <ac:picMk id="1026" creationId="{980BB3D5-0D0E-BA04-CFB2-116EE83AFD2C}"/>
          </ac:picMkLst>
        </pc:picChg>
      </pc:sldChg>
      <pc:sldChg chg="del">
        <pc:chgData name="Josh Apieczonek" userId="21270cfe7fe5f2f3" providerId="LiveId" clId="{51DEE666-85E9-40DD-915E-4BA179AA1E86}" dt="2023-08-20T21:12:27.603" v="79" actId="47"/>
        <pc:sldMkLst>
          <pc:docMk/>
          <pc:sldMk cId="3764858182" sldId="404"/>
        </pc:sldMkLst>
      </pc:sldChg>
      <pc:sldChg chg="modSp mod ord">
        <pc:chgData name="Josh Apieczonek" userId="21270cfe7fe5f2f3" providerId="LiveId" clId="{51DEE666-85E9-40DD-915E-4BA179AA1E86}" dt="2023-08-21T06:53:53.673" v="414"/>
        <pc:sldMkLst>
          <pc:docMk/>
          <pc:sldMk cId="2517514808" sldId="406"/>
        </pc:sldMkLst>
        <pc:spChg chg="mod">
          <ac:chgData name="Josh Apieczonek" userId="21270cfe7fe5f2f3" providerId="LiveId" clId="{51DEE666-85E9-40DD-915E-4BA179AA1E86}" dt="2023-08-21T05:29:07.956" v="158" actId="20577"/>
          <ac:spMkLst>
            <pc:docMk/>
            <pc:sldMk cId="2517514808" sldId="406"/>
            <ac:spMk id="7" creationId="{9FAAE84A-8427-60C1-F782-02A680455302}"/>
          </ac:spMkLst>
        </pc:spChg>
      </pc:sldChg>
      <pc:sldChg chg="modSp mod ord">
        <pc:chgData name="Josh Apieczonek" userId="21270cfe7fe5f2f3" providerId="LiveId" clId="{51DEE666-85E9-40DD-915E-4BA179AA1E86}" dt="2023-08-21T06:49:14.901" v="370" actId="20577"/>
        <pc:sldMkLst>
          <pc:docMk/>
          <pc:sldMk cId="715227547" sldId="407"/>
        </pc:sldMkLst>
        <pc:spChg chg="mod">
          <ac:chgData name="Josh Apieczonek" userId="21270cfe7fe5f2f3" providerId="LiveId" clId="{51DEE666-85E9-40DD-915E-4BA179AA1E86}" dt="2023-08-21T06:49:14.901" v="370" actId="20577"/>
          <ac:spMkLst>
            <pc:docMk/>
            <pc:sldMk cId="715227547" sldId="407"/>
            <ac:spMk id="7" creationId="{9FAAE84A-8427-60C1-F782-02A680455302}"/>
          </ac:spMkLst>
        </pc:spChg>
      </pc:sldChg>
      <pc:sldChg chg="ord">
        <pc:chgData name="Josh Apieczonek" userId="21270cfe7fe5f2f3" providerId="LiveId" clId="{51DEE666-85E9-40DD-915E-4BA179AA1E86}" dt="2023-08-21T06:49:27.087" v="375"/>
        <pc:sldMkLst>
          <pc:docMk/>
          <pc:sldMk cId="3089665680" sldId="408"/>
        </pc:sldMkLst>
      </pc:sldChg>
      <pc:sldChg chg="del ord">
        <pc:chgData name="Josh Apieczonek" userId="21270cfe7fe5f2f3" providerId="LiveId" clId="{51DEE666-85E9-40DD-915E-4BA179AA1E86}" dt="2023-08-21T06:21:48.810" v="261" actId="47"/>
        <pc:sldMkLst>
          <pc:docMk/>
          <pc:sldMk cId="569143922" sldId="409"/>
        </pc:sldMkLst>
      </pc:sldChg>
      <pc:sldChg chg="modSp mod ord modAnim">
        <pc:chgData name="Josh Apieczonek" userId="21270cfe7fe5f2f3" providerId="LiveId" clId="{51DEE666-85E9-40DD-915E-4BA179AA1E86}" dt="2023-08-21T06:57:38.460" v="435"/>
        <pc:sldMkLst>
          <pc:docMk/>
          <pc:sldMk cId="302788948" sldId="412"/>
        </pc:sldMkLst>
        <pc:spChg chg="mod">
          <ac:chgData name="Josh Apieczonek" userId="21270cfe7fe5f2f3" providerId="LiveId" clId="{51DEE666-85E9-40DD-915E-4BA179AA1E86}" dt="2023-08-21T06:21:35.817" v="258" actId="20577"/>
          <ac:spMkLst>
            <pc:docMk/>
            <pc:sldMk cId="302788948" sldId="412"/>
            <ac:spMk id="3" creationId="{F9B8A331-254F-4274-A713-C54A4E5EFB14}"/>
          </ac:spMkLst>
        </pc:spChg>
      </pc:sldChg>
      <pc:sldChg chg="del">
        <pc:chgData name="Josh Apieczonek" userId="21270cfe7fe5f2f3" providerId="LiveId" clId="{51DEE666-85E9-40DD-915E-4BA179AA1E86}" dt="2023-08-21T06:21:46.232" v="260" actId="47"/>
        <pc:sldMkLst>
          <pc:docMk/>
          <pc:sldMk cId="1972911702" sldId="413"/>
        </pc:sldMkLst>
      </pc:sldChg>
      <pc:sldChg chg="add ord">
        <pc:chgData name="Josh Apieczonek" userId="21270cfe7fe5f2f3" providerId="LiveId" clId="{51DEE666-85E9-40DD-915E-4BA179AA1E86}" dt="2023-08-21T06:28:06.039" v="263"/>
        <pc:sldMkLst>
          <pc:docMk/>
          <pc:sldMk cId="2223309302" sldId="415"/>
        </pc:sldMkLst>
      </pc:sldChg>
      <pc:sldChg chg="add del setBg">
        <pc:chgData name="Josh Apieczonek" userId="21270cfe7fe5f2f3" providerId="LiveId" clId="{51DEE666-85E9-40DD-915E-4BA179AA1E86}" dt="2023-08-20T21:06:17.294" v="36"/>
        <pc:sldMkLst>
          <pc:docMk/>
          <pc:sldMk cId="1513331293" sldId="578"/>
        </pc:sldMkLst>
      </pc:sldChg>
      <pc:sldChg chg="add del setBg">
        <pc:chgData name="Josh Apieczonek" userId="21270cfe7fe5f2f3" providerId="LiveId" clId="{51DEE666-85E9-40DD-915E-4BA179AA1E86}" dt="2023-08-20T21:06:17.294" v="36"/>
        <pc:sldMkLst>
          <pc:docMk/>
          <pc:sldMk cId="2199322683" sldId="579"/>
        </pc:sldMkLst>
      </pc:sldChg>
      <pc:sldChg chg="modSp add mod">
        <pc:chgData name="Josh Apieczonek" userId="21270cfe7fe5f2f3" providerId="LiveId" clId="{51DEE666-85E9-40DD-915E-4BA179AA1E86}" dt="2023-08-21T05:26:06.292" v="148" actId="255"/>
        <pc:sldMkLst>
          <pc:docMk/>
          <pc:sldMk cId="941476628" sldId="580"/>
        </pc:sldMkLst>
        <pc:spChg chg="mod">
          <ac:chgData name="Josh Apieczonek" userId="21270cfe7fe5f2f3" providerId="LiveId" clId="{51DEE666-85E9-40DD-915E-4BA179AA1E86}" dt="2023-08-21T05:26:06.292" v="148" actId="255"/>
          <ac:spMkLst>
            <pc:docMk/>
            <pc:sldMk cId="941476628" sldId="580"/>
            <ac:spMk id="7" creationId="{9FAAE84A-8427-60C1-F782-02A680455302}"/>
          </ac:spMkLst>
        </pc:spChg>
      </pc:sldChg>
      <pc:sldChg chg="add del">
        <pc:chgData name="Josh Apieczonek" userId="21270cfe7fe5f2f3" providerId="LiveId" clId="{51DEE666-85E9-40DD-915E-4BA179AA1E86}" dt="2023-08-21T05:20:59.721" v="85"/>
        <pc:sldMkLst>
          <pc:docMk/>
          <pc:sldMk cId="350536182" sldId="581"/>
        </pc:sldMkLst>
      </pc:sldChg>
      <pc:sldChg chg="add">
        <pc:chgData name="Josh Apieczonek" userId="21270cfe7fe5f2f3" providerId="LiveId" clId="{51DEE666-85E9-40DD-915E-4BA179AA1E86}" dt="2023-08-21T05:20:59.724" v="86"/>
        <pc:sldMkLst>
          <pc:docMk/>
          <pc:sldMk cId="1171840699" sldId="581"/>
        </pc:sldMkLst>
      </pc:sldChg>
      <pc:sldChg chg="add ord">
        <pc:chgData name="Josh Apieczonek" userId="21270cfe7fe5f2f3" providerId="LiveId" clId="{51DEE666-85E9-40DD-915E-4BA179AA1E86}" dt="2023-08-21T06:16:58.936" v="200"/>
        <pc:sldMkLst>
          <pc:docMk/>
          <pc:sldMk cId="1689435513" sldId="582"/>
        </pc:sldMkLst>
      </pc:sldChg>
      <pc:sldChg chg="add del setBg">
        <pc:chgData name="Josh Apieczonek" userId="21270cfe7fe5f2f3" providerId="LiveId" clId="{51DEE666-85E9-40DD-915E-4BA179AA1E86}" dt="2023-08-21T06:16:18.053" v="179"/>
        <pc:sldMkLst>
          <pc:docMk/>
          <pc:sldMk cId="3768049816" sldId="582"/>
        </pc:sldMkLst>
      </pc:sldChg>
      <pc:sldChg chg="modSp add mod ord">
        <pc:chgData name="Josh Apieczonek" userId="21270cfe7fe5f2f3" providerId="LiveId" clId="{51DEE666-85E9-40DD-915E-4BA179AA1E86}" dt="2023-08-21T06:54:27.093" v="420"/>
        <pc:sldMkLst>
          <pc:docMk/>
          <pc:sldMk cId="455771346" sldId="583"/>
        </pc:sldMkLst>
        <pc:spChg chg="mod">
          <ac:chgData name="Josh Apieczonek" userId="21270cfe7fe5f2f3" providerId="LiveId" clId="{51DEE666-85E9-40DD-915E-4BA179AA1E86}" dt="2023-08-21T06:16:49.744" v="197" actId="313"/>
          <ac:spMkLst>
            <pc:docMk/>
            <pc:sldMk cId="455771346" sldId="583"/>
            <ac:spMk id="7" creationId="{9FAAE84A-8427-60C1-F782-02A680455302}"/>
          </ac:spMkLst>
        </pc:spChg>
      </pc:sldChg>
      <pc:sldChg chg="add del">
        <pc:chgData name="Josh Apieczonek" userId="21270cfe7fe5f2f3" providerId="LiveId" clId="{51DEE666-85E9-40DD-915E-4BA179AA1E86}" dt="2023-08-21T06:16:18.053" v="179"/>
        <pc:sldMkLst>
          <pc:docMk/>
          <pc:sldMk cId="3246627747" sldId="583"/>
        </pc:sldMkLst>
      </pc:sldChg>
      <pc:sldChg chg="modSp add mod ord modAnim">
        <pc:chgData name="Josh Apieczonek" userId="21270cfe7fe5f2f3" providerId="LiveId" clId="{51DEE666-85E9-40DD-915E-4BA179AA1E86}" dt="2023-08-21T06:57:25.767" v="430"/>
        <pc:sldMkLst>
          <pc:docMk/>
          <pc:sldMk cId="719188297" sldId="584"/>
        </pc:sldMkLst>
        <pc:spChg chg="mod">
          <ac:chgData name="Josh Apieczonek" userId="21270cfe7fe5f2f3" providerId="LiveId" clId="{51DEE666-85E9-40DD-915E-4BA179AA1E86}" dt="2023-08-21T06:18:45.791" v="229" actId="20577"/>
          <ac:spMkLst>
            <pc:docMk/>
            <pc:sldMk cId="719188297" sldId="584"/>
            <ac:spMk id="7" creationId="{9FAAE84A-8427-60C1-F782-02A680455302}"/>
          </ac:spMkLst>
        </pc:spChg>
      </pc:sldChg>
      <pc:sldChg chg="add del">
        <pc:chgData name="Josh Apieczonek" userId="21270cfe7fe5f2f3" providerId="LiveId" clId="{51DEE666-85E9-40DD-915E-4BA179AA1E86}" dt="2023-08-21T06:17:23.671" v="202"/>
        <pc:sldMkLst>
          <pc:docMk/>
          <pc:sldMk cId="1935397579" sldId="584"/>
        </pc:sldMkLst>
      </pc:sldChg>
      <pc:sldChg chg="add del setBg">
        <pc:chgData name="Josh Apieczonek" userId="21270cfe7fe5f2f3" providerId="LiveId" clId="{51DEE666-85E9-40DD-915E-4BA179AA1E86}" dt="2023-08-21T06:17:23.671" v="202"/>
        <pc:sldMkLst>
          <pc:docMk/>
          <pc:sldMk cId="945588804" sldId="585"/>
        </pc:sldMkLst>
      </pc:sldChg>
      <pc:sldChg chg="add">
        <pc:chgData name="Josh Apieczonek" userId="21270cfe7fe5f2f3" providerId="LiveId" clId="{51DEE666-85E9-40DD-915E-4BA179AA1E86}" dt="2023-08-21T06:17:23.690" v="203"/>
        <pc:sldMkLst>
          <pc:docMk/>
          <pc:sldMk cId="3046048740" sldId="585"/>
        </pc:sldMkLst>
      </pc:sldChg>
      <pc:sldChg chg="add del">
        <pc:chgData name="Josh Apieczonek" userId="21270cfe7fe5f2f3" providerId="LiveId" clId="{51DEE666-85E9-40DD-915E-4BA179AA1E86}" dt="2023-08-21T06:19:35.309" v="232"/>
        <pc:sldMkLst>
          <pc:docMk/>
          <pc:sldMk cId="246237771" sldId="586"/>
        </pc:sldMkLst>
      </pc:sldChg>
      <pc:sldChg chg="modSp add ord modAnim">
        <pc:chgData name="Josh Apieczonek" userId="21270cfe7fe5f2f3" providerId="LiveId" clId="{51DEE666-85E9-40DD-915E-4BA179AA1E86}" dt="2023-08-21T06:55:43.043" v="424"/>
        <pc:sldMkLst>
          <pc:docMk/>
          <pc:sldMk cId="1538389645" sldId="586"/>
        </pc:sldMkLst>
        <pc:spChg chg="mod">
          <ac:chgData name="Josh Apieczonek" userId="21270cfe7fe5f2f3" providerId="LiveId" clId="{51DEE666-85E9-40DD-915E-4BA179AA1E86}" dt="2023-08-21T06:20:06.284" v="242" actId="114"/>
          <ac:spMkLst>
            <pc:docMk/>
            <pc:sldMk cId="1538389645" sldId="586"/>
            <ac:spMk id="7" creationId="{9FAAE84A-8427-60C1-F782-02A680455302}"/>
          </ac:spMkLst>
        </pc:spChg>
      </pc:sldChg>
      <pc:sldChg chg="add del setBg">
        <pc:chgData name="Josh Apieczonek" userId="21270cfe7fe5f2f3" providerId="LiveId" clId="{51DEE666-85E9-40DD-915E-4BA179AA1E86}" dt="2023-08-21T06:19:35.309" v="232"/>
        <pc:sldMkLst>
          <pc:docMk/>
          <pc:sldMk cId="1135482552" sldId="587"/>
        </pc:sldMkLst>
      </pc:sldChg>
      <pc:sldChg chg="add">
        <pc:chgData name="Josh Apieczonek" userId="21270cfe7fe5f2f3" providerId="LiveId" clId="{51DEE666-85E9-40DD-915E-4BA179AA1E86}" dt="2023-08-21T06:19:35.336" v="233"/>
        <pc:sldMkLst>
          <pc:docMk/>
          <pc:sldMk cId="3942146861" sldId="587"/>
        </pc:sldMkLst>
      </pc:sldChg>
      <pc:sldChg chg="add">
        <pc:chgData name="Josh Apieczonek" userId="21270cfe7fe5f2f3" providerId="LiveId" clId="{51DEE666-85E9-40DD-915E-4BA179AA1E86}" dt="2023-08-21T06:47:47.089" v="303"/>
        <pc:sldMkLst>
          <pc:docMk/>
          <pc:sldMk cId="4152498257" sldId="588"/>
        </pc:sldMkLst>
      </pc:sldChg>
      <pc:sldChg chg="add del setBg">
        <pc:chgData name="Josh Apieczonek" userId="21270cfe7fe5f2f3" providerId="LiveId" clId="{51DEE666-85E9-40DD-915E-4BA179AA1E86}" dt="2023-08-21T06:49:24.668" v="372"/>
        <pc:sldMkLst>
          <pc:docMk/>
          <pc:sldMk cId="754663701" sldId="589"/>
        </pc:sldMkLst>
      </pc:sldChg>
      <pc:sldChg chg="add">
        <pc:chgData name="Josh Apieczonek" userId="21270cfe7fe5f2f3" providerId="LiveId" clId="{51DEE666-85E9-40DD-915E-4BA179AA1E86}" dt="2023-08-21T06:49:24.684" v="373"/>
        <pc:sldMkLst>
          <pc:docMk/>
          <pc:sldMk cId="1854160153" sldId="589"/>
        </pc:sldMkLst>
      </pc:sldChg>
      <pc:sldChg chg="modSp add mod">
        <pc:chgData name="Josh Apieczonek" userId="21270cfe7fe5f2f3" providerId="LiveId" clId="{51DEE666-85E9-40DD-915E-4BA179AA1E86}" dt="2023-08-21T06:50:26.570" v="411" actId="20577"/>
        <pc:sldMkLst>
          <pc:docMk/>
          <pc:sldMk cId="3599917484" sldId="590"/>
        </pc:sldMkLst>
        <pc:spChg chg="mod">
          <ac:chgData name="Josh Apieczonek" userId="21270cfe7fe5f2f3" providerId="LiveId" clId="{51DEE666-85E9-40DD-915E-4BA179AA1E86}" dt="2023-08-21T06:50:26.570" v="411" actId="20577"/>
          <ac:spMkLst>
            <pc:docMk/>
            <pc:sldMk cId="3599917484" sldId="590"/>
            <ac:spMk id="7" creationId="{9FAAE84A-8427-60C1-F782-02A680455302}"/>
          </ac:spMkLst>
        </pc:spChg>
      </pc:sldChg>
      <pc:sldChg chg="add del">
        <pc:chgData name="Josh Apieczonek" userId="21270cfe7fe5f2f3" providerId="LiveId" clId="{51DEE666-85E9-40DD-915E-4BA179AA1E86}" dt="2023-08-21T06:49:37.291" v="377"/>
        <pc:sldMkLst>
          <pc:docMk/>
          <pc:sldMk cId="3886909445" sldId="590"/>
        </pc:sldMkLst>
      </pc:sldChg>
      <pc:sldChg chg="add">
        <pc:chgData name="Josh Apieczonek" userId="21270cfe7fe5f2f3" providerId="LiveId" clId="{51DEE666-85E9-40DD-915E-4BA179AA1E86}" dt="2023-08-21T06:49:37.307" v="378"/>
        <pc:sldMkLst>
          <pc:docMk/>
          <pc:sldMk cId="501840715" sldId="591"/>
        </pc:sldMkLst>
      </pc:sldChg>
      <pc:sldChg chg="add del setBg">
        <pc:chgData name="Josh Apieczonek" userId="21270cfe7fe5f2f3" providerId="LiveId" clId="{51DEE666-85E9-40DD-915E-4BA179AA1E86}" dt="2023-08-21T06:49:37.291" v="377"/>
        <pc:sldMkLst>
          <pc:docMk/>
          <pc:sldMk cId="3212007162" sldId="591"/>
        </pc:sldMkLst>
      </pc:sldChg>
      <pc:sldChg chg="addSp delSp modSp add setBg">
        <pc:chgData name="Josh Apieczonek" userId="21270cfe7fe5f2f3" providerId="LiveId" clId="{51DEE666-85E9-40DD-915E-4BA179AA1E86}" dt="2023-08-21T07:04:24.801" v="443" actId="14100"/>
        <pc:sldMkLst>
          <pc:docMk/>
          <pc:sldMk cId="3618758028" sldId="592"/>
        </pc:sldMkLst>
        <pc:picChg chg="del">
          <ac:chgData name="Josh Apieczonek" userId="21270cfe7fe5f2f3" providerId="LiveId" clId="{51DEE666-85E9-40DD-915E-4BA179AA1E86}" dt="2023-08-21T07:04:03.218" v="439" actId="478"/>
          <ac:picMkLst>
            <pc:docMk/>
            <pc:sldMk cId="3618758028" sldId="592"/>
            <ac:picMk id="2" creationId="{A4A8322B-58D0-1C80-6854-A27A9620F92D}"/>
          </ac:picMkLst>
        </pc:picChg>
        <pc:picChg chg="add mod">
          <ac:chgData name="Josh Apieczonek" userId="21270cfe7fe5f2f3" providerId="LiveId" clId="{51DEE666-85E9-40DD-915E-4BA179AA1E86}" dt="2023-08-21T07:04:24.801" v="443" actId="14100"/>
          <ac:picMkLst>
            <pc:docMk/>
            <pc:sldMk cId="3618758028" sldId="592"/>
            <ac:picMk id="2050" creationId="{F00C4282-C872-4BF6-E59E-E4B3A08BADE9}"/>
          </ac:picMkLst>
        </pc:picChg>
      </pc:sldChg>
      <pc:sldChg chg="add del setBg">
        <pc:chgData name="Josh Apieczonek" userId="21270cfe7fe5f2f3" providerId="LiveId" clId="{51DEE666-85E9-40DD-915E-4BA179AA1E86}" dt="2023-08-21T07:02:07.720" v="437"/>
        <pc:sldMkLst>
          <pc:docMk/>
          <pc:sldMk cId="3995362803" sldId="59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EE6C9E1-EC5C-0446-AC22-F86868E8B4ED}" type="datetimeFigureOut">
              <a:rPr lang="en-US" smtClean="0"/>
              <a:t>8/20/2023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164357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329527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723140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20/08/2023</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06C5562F-987F-4787-8467-B64201213D39}"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20272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20/08/2023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04532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ACDAF1-DD9C-4957-935E-FF3F3A05AED3}" type="datetimeFigureOut">
              <a:rPr lang="en-GB" smtClean="0"/>
              <a:t>20/08/2023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37930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ACDAF1-DD9C-4957-935E-FF3F3A05AED3}" type="datetimeFigureOut">
              <a:rPr lang="en-GB" smtClean="0"/>
              <a:t>20/08/2023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7589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ACDAF1-DD9C-4957-935E-FF3F3A05AED3}" type="datetimeFigureOut">
              <a:rPr lang="en-GB" smtClean="0"/>
              <a:t>20/08/2023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6C5562F-987F-4787-8467-B64201213D39}"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27239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ACDAF1-DD9C-4957-935E-FF3F3A05AED3}" type="datetimeFigureOut">
              <a:rPr lang="en-GB" smtClean="0"/>
              <a:t>20/08/2023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6C5562F-987F-4787-8467-B64201213D39}"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22092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ACDAF1-DD9C-4957-935E-FF3F3A05AED3}" type="datetimeFigureOut">
              <a:rPr lang="en-GB" smtClean="0"/>
              <a:t>20/08/2023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33922188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ACDAF1-DD9C-4957-935E-FF3F3A05AED3}" type="datetimeFigureOut">
              <a:rPr lang="en-GB" smtClean="0"/>
              <a:t>20/08/2023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17562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19656094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CACDAF1-DD9C-4957-935E-FF3F3A05AED3}" type="datetimeFigureOut">
              <a:rPr lang="en-GB" smtClean="0"/>
              <a:t>20/08/2023</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59254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20/08/2023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80307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20/08/2023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96649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4B28D868-4A8D-F44D-8B98-FF4421B38D48}"/>
              </a:ext>
            </a:extLst>
          </p:cNvPr>
          <p:cNvSpPr>
            <a:spLocks noGrp="1"/>
          </p:cNvSpPr>
          <p:nvPr>
            <p:ph type="dt" sz="half" idx="10"/>
          </p:nvPr>
        </p:nvSpPr>
        <p:spPr/>
        <p:txBody>
          <a:bodyPr/>
          <a:lstStyle/>
          <a:p>
            <a:fld id="{E857E155-DA8D-DA41-9132-5B7D0B324B48}" type="datetimeFigureOut">
              <a:rPr kumimoji="1" lang="zh-CN" altLang="en-US" smtClean="0"/>
              <a:t>2023/8/20</a:t>
            </a:fld>
            <a:endParaRPr kumimoji="1" lang="zh-CN" altLang="en-US"/>
          </a:p>
        </p:txBody>
      </p:sp>
      <p:sp>
        <p:nvSpPr>
          <p:cNvPr id="3" name="页脚占位符 2">
            <a:extLst>
              <a:ext uri="{FF2B5EF4-FFF2-40B4-BE49-F238E27FC236}">
                <a16:creationId xmlns:a16="http://schemas.microsoft.com/office/drawing/2014/main" id="{E3137092-8AF5-774B-A6B5-04F395EED0C1}"/>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B5EB2B4B-86C0-0145-A25E-B80286B0BBD1}"/>
              </a:ext>
            </a:extLst>
          </p:cNvPr>
          <p:cNvSpPr>
            <a:spLocks noGrp="1"/>
          </p:cNvSpPr>
          <p:nvPr>
            <p:ph type="sldNum" sz="quarter" idx="12"/>
          </p:nvPr>
        </p:nvSpPr>
        <p:spPr/>
        <p:txBody>
          <a:bodyPr/>
          <a:lstStyle/>
          <a:p>
            <a:fld id="{B11F2C2F-C75B-2740-8631-C99AF3311301}" type="slidenum">
              <a:rPr kumimoji="1" lang="zh-CN" altLang="en-US" smtClean="0"/>
              <a:t>‹#›</a:t>
            </a:fld>
            <a:endParaRPr kumimoji="1" lang="zh-CN" altLang="en-US"/>
          </a:p>
        </p:txBody>
      </p:sp>
    </p:spTree>
    <p:extLst>
      <p:ext uri="{BB962C8B-B14F-4D97-AF65-F5344CB8AC3E}">
        <p14:creationId xmlns:p14="http://schemas.microsoft.com/office/powerpoint/2010/main" val="19368244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AF7BC-918D-4752-8A53-3475ADB377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7B2E8B1-F535-442A-A024-DD4359DC30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E27ECF5-DF95-4D32-9F93-FBE8FE8B0B2B}"/>
              </a:ext>
            </a:extLst>
          </p:cNvPr>
          <p:cNvSpPr>
            <a:spLocks noGrp="1"/>
          </p:cNvSpPr>
          <p:nvPr>
            <p:ph type="dt" sz="half" idx="10"/>
          </p:nvPr>
        </p:nvSpPr>
        <p:spPr/>
        <p:txBody>
          <a:bodyPr/>
          <a:lstStyle/>
          <a:p>
            <a:fld id="{E5C1AA60-6133-42FB-9F1A-1DCA6EC1C7F6}" type="datetimeFigureOut">
              <a:rPr lang="en-GB" smtClean="0"/>
              <a:t>20/08/2023</a:t>
            </a:fld>
            <a:endParaRPr lang="en-GB"/>
          </a:p>
        </p:txBody>
      </p:sp>
      <p:sp>
        <p:nvSpPr>
          <p:cNvPr id="5" name="Footer Placeholder 4">
            <a:extLst>
              <a:ext uri="{FF2B5EF4-FFF2-40B4-BE49-F238E27FC236}">
                <a16:creationId xmlns:a16="http://schemas.microsoft.com/office/drawing/2014/main" id="{1F2A2020-FDE7-4C7D-B37F-7C249203DA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9D02A0-5D4E-4C2B-AAC6-92405AF09CB2}"/>
              </a:ext>
            </a:extLst>
          </p:cNvPr>
          <p:cNvSpPr>
            <a:spLocks noGrp="1"/>
          </p:cNvSpPr>
          <p:nvPr>
            <p:ph type="sldNum" sz="quarter" idx="12"/>
          </p:nvPr>
        </p:nvSpPr>
        <p:spPr/>
        <p:txBody>
          <a:bodyPr/>
          <a:lstStyle/>
          <a:p>
            <a:fld id="{56A6081E-301A-49C5-B991-24B60682A661}" type="slidenum">
              <a:rPr lang="en-GB" smtClean="0"/>
              <a:t>‹#›</a:t>
            </a:fld>
            <a:endParaRPr lang="en-GB"/>
          </a:p>
        </p:txBody>
      </p:sp>
    </p:spTree>
    <p:extLst>
      <p:ext uri="{BB962C8B-B14F-4D97-AF65-F5344CB8AC3E}">
        <p14:creationId xmlns:p14="http://schemas.microsoft.com/office/powerpoint/2010/main" val="16063833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D0827-AB11-4A4A-A8D1-80C840360CE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C62CAD-5CA8-44BF-9061-CF9E502075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4ADAB2-8286-4360-AACE-72E0372A9B4C}"/>
              </a:ext>
            </a:extLst>
          </p:cNvPr>
          <p:cNvSpPr>
            <a:spLocks noGrp="1"/>
          </p:cNvSpPr>
          <p:nvPr>
            <p:ph type="dt" sz="half" idx="10"/>
          </p:nvPr>
        </p:nvSpPr>
        <p:spPr/>
        <p:txBody>
          <a:bodyPr/>
          <a:lstStyle/>
          <a:p>
            <a:fld id="{E5C1AA60-6133-42FB-9F1A-1DCA6EC1C7F6}" type="datetimeFigureOut">
              <a:rPr lang="en-GB" smtClean="0"/>
              <a:t>20/08/2023</a:t>
            </a:fld>
            <a:endParaRPr lang="en-GB"/>
          </a:p>
        </p:txBody>
      </p:sp>
      <p:sp>
        <p:nvSpPr>
          <p:cNvPr id="5" name="Footer Placeholder 4">
            <a:extLst>
              <a:ext uri="{FF2B5EF4-FFF2-40B4-BE49-F238E27FC236}">
                <a16:creationId xmlns:a16="http://schemas.microsoft.com/office/drawing/2014/main" id="{C0965477-A4FC-4974-8F00-10E3FBB0BE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9B29ED-4CB1-483E-BC78-BBFD060E6D6F}"/>
              </a:ext>
            </a:extLst>
          </p:cNvPr>
          <p:cNvSpPr>
            <a:spLocks noGrp="1"/>
          </p:cNvSpPr>
          <p:nvPr>
            <p:ph type="sldNum" sz="quarter" idx="12"/>
          </p:nvPr>
        </p:nvSpPr>
        <p:spPr/>
        <p:txBody>
          <a:bodyPr/>
          <a:lstStyle/>
          <a:p>
            <a:fld id="{56A6081E-301A-49C5-B991-24B60682A661}" type="slidenum">
              <a:rPr lang="en-GB" smtClean="0"/>
              <a:t>‹#›</a:t>
            </a:fld>
            <a:endParaRPr lang="en-GB"/>
          </a:p>
        </p:txBody>
      </p:sp>
    </p:spTree>
    <p:extLst>
      <p:ext uri="{BB962C8B-B14F-4D97-AF65-F5344CB8AC3E}">
        <p14:creationId xmlns:p14="http://schemas.microsoft.com/office/powerpoint/2010/main" val="432605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200C6-00AE-49DC-A77D-2697855565C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BAA044E-43CF-4FE0-ADC0-DD470EE7DF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06DF47-DACA-400D-B853-E848731EF42F}"/>
              </a:ext>
            </a:extLst>
          </p:cNvPr>
          <p:cNvSpPr>
            <a:spLocks noGrp="1"/>
          </p:cNvSpPr>
          <p:nvPr>
            <p:ph type="dt" sz="half" idx="10"/>
          </p:nvPr>
        </p:nvSpPr>
        <p:spPr/>
        <p:txBody>
          <a:bodyPr/>
          <a:lstStyle/>
          <a:p>
            <a:fld id="{E5C1AA60-6133-42FB-9F1A-1DCA6EC1C7F6}" type="datetimeFigureOut">
              <a:rPr lang="en-GB" smtClean="0"/>
              <a:t>20/08/2023</a:t>
            </a:fld>
            <a:endParaRPr lang="en-GB"/>
          </a:p>
        </p:txBody>
      </p:sp>
      <p:sp>
        <p:nvSpPr>
          <p:cNvPr id="5" name="Footer Placeholder 4">
            <a:extLst>
              <a:ext uri="{FF2B5EF4-FFF2-40B4-BE49-F238E27FC236}">
                <a16:creationId xmlns:a16="http://schemas.microsoft.com/office/drawing/2014/main" id="{383F162F-9289-41D0-9FE8-CFD3AD0DF8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F94EE4-53BC-40C9-9027-2B8163CE6F7B}"/>
              </a:ext>
            </a:extLst>
          </p:cNvPr>
          <p:cNvSpPr>
            <a:spLocks noGrp="1"/>
          </p:cNvSpPr>
          <p:nvPr>
            <p:ph type="sldNum" sz="quarter" idx="12"/>
          </p:nvPr>
        </p:nvSpPr>
        <p:spPr/>
        <p:txBody>
          <a:bodyPr/>
          <a:lstStyle/>
          <a:p>
            <a:fld id="{56A6081E-301A-49C5-B991-24B60682A661}" type="slidenum">
              <a:rPr lang="en-GB" smtClean="0"/>
              <a:t>‹#›</a:t>
            </a:fld>
            <a:endParaRPr lang="en-GB"/>
          </a:p>
        </p:txBody>
      </p:sp>
    </p:spTree>
    <p:extLst>
      <p:ext uri="{BB962C8B-B14F-4D97-AF65-F5344CB8AC3E}">
        <p14:creationId xmlns:p14="http://schemas.microsoft.com/office/powerpoint/2010/main" val="173322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64FC3-8558-4507-B6D7-358E531A3D7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719C9FE-D04A-44DA-963A-8CEB7D50DD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F8CC6F9-5C21-4A45-BCDB-12D88A6180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6091B59-A09A-4086-B0A2-44D2CB49AD91}"/>
              </a:ext>
            </a:extLst>
          </p:cNvPr>
          <p:cNvSpPr>
            <a:spLocks noGrp="1"/>
          </p:cNvSpPr>
          <p:nvPr>
            <p:ph type="dt" sz="half" idx="10"/>
          </p:nvPr>
        </p:nvSpPr>
        <p:spPr/>
        <p:txBody>
          <a:bodyPr/>
          <a:lstStyle/>
          <a:p>
            <a:fld id="{E5C1AA60-6133-42FB-9F1A-1DCA6EC1C7F6}" type="datetimeFigureOut">
              <a:rPr lang="en-GB" smtClean="0"/>
              <a:t>20/08/2023</a:t>
            </a:fld>
            <a:endParaRPr lang="en-GB"/>
          </a:p>
        </p:txBody>
      </p:sp>
      <p:sp>
        <p:nvSpPr>
          <p:cNvPr id="6" name="Footer Placeholder 5">
            <a:extLst>
              <a:ext uri="{FF2B5EF4-FFF2-40B4-BE49-F238E27FC236}">
                <a16:creationId xmlns:a16="http://schemas.microsoft.com/office/drawing/2014/main" id="{6852DEA5-8DB9-4C98-9F42-E17200F00E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B56120-D5C1-4770-B4E4-3898DC81E130}"/>
              </a:ext>
            </a:extLst>
          </p:cNvPr>
          <p:cNvSpPr>
            <a:spLocks noGrp="1"/>
          </p:cNvSpPr>
          <p:nvPr>
            <p:ph type="sldNum" sz="quarter" idx="12"/>
          </p:nvPr>
        </p:nvSpPr>
        <p:spPr/>
        <p:txBody>
          <a:bodyPr/>
          <a:lstStyle/>
          <a:p>
            <a:fld id="{56A6081E-301A-49C5-B991-24B60682A661}" type="slidenum">
              <a:rPr lang="en-GB" smtClean="0"/>
              <a:t>‹#›</a:t>
            </a:fld>
            <a:endParaRPr lang="en-GB"/>
          </a:p>
        </p:txBody>
      </p:sp>
    </p:spTree>
    <p:extLst>
      <p:ext uri="{BB962C8B-B14F-4D97-AF65-F5344CB8AC3E}">
        <p14:creationId xmlns:p14="http://schemas.microsoft.com/office/powerpoint/2010/main" val="15484569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20295-EF5D-4F27-8C45-3F0AAE5F7D7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E7006E0-C558-44A5-93E9-489A0DD414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185F2F-A95D-4F20-818F-FA449FFAC6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D2D7091-8483-47F8-9BE0-356FA762BD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45D184-F0E2-402B-9B35-935A9790FA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E05F6B5-6955-4FAB-96C7-C7BF5FB0A4BF}"/>
              </a:ext>
            </a:extLst>
          </p:cNvPr>
          <p:cNvSpPr>
            <a:spLocks noGrp="1"/>
          </p:cNvSpPr>
          <p:nvPr>
            <p:ph type="dt" sz="half" idx="10"/>
          </p:nvPr>
        </p:nvSpPr>
        <p:spPr/>
        <p:txBody>
          <a:bodyPr/>
          <a:lstStyle/>
          <a:p>
            <a:fld id="{E5C1AA60-6133-42FB-9F1A-1DCA6EC1C7F6}" type="datetimeFigureOut">
              <a:rPr lang="en-GB" smtClean="0"/>
              <a:t>20/08/2023</a:t>
            </a:fld>
            <a:endParaRPr lang="en-GB"/>
          </a:p>
        </p:txBody>
      </p:sp>
      <p:sp>
        <p:nvSpPr>
          <p:cNvPr id="8" name="Footer Placeholder 7">
            <a:extLst>
              <a:ext uri="{FF2B5EF4-FFF2-40B4-BE49-F238E27FC236}">
                <a16:creationId xmlns:a16="http://schemas.microsoft.com/office/drawing/2014/main" id="{F7AE9E5B-B4A9-4CDF-A775-855E0C040F1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B933728-3F2A-4263-914D-262C79FE79FA}"/>
              </a:ext>
            </a:extLst>
          </p:cNvPr>
          <p:cNvSpPr>
            <a:spLocks noGrp="1"/>
          </p:cNvSpPr>
          <p:nvPr>
            <p:ph type="sldNum" sz="quarter" idx="12"/>
          </p:nvPr>
        </p:nvSpPr>
        <p:spPr/>
        <p:txBody>
          <a:bodyPr/>
          <a:lstStyle/>
          <a:p>
            <a:fld id="{56A6081E-301A-49C5-B991-24B60682A661}" type="slidenum">
              <a:rPr lang="en-GB" smtClean="0"/>
              <a:t>‹#›</a:t>
            </a:fld>
            <a:endParaRPr lang="en-GB"/>
          </a:p>
        </p:txBody>
      </p:sp>
    </p:spTree>
    <p:extLst>
      <p:ext uri="{BB962C8B-B14F-4D97-AF65-F5344CB8AC3E}">
        <p14:creationId xmlns:p14="http://schemas.microsoft.com/office/powerpoint/2010/main" val="26713758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9CBE4-9712-4026-A76E-DB3098CE8D5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D234AF8-7806-4126-A0C5-0FEF25209A00}"/>
              </a:ext>
            </a:extLst>
          </p:cNvPr>
          <p:cNvSpPr>
            <a:spLocks noGrp="1"/>
          </p:cNvSpPr>
          <p:nvPr>
            <p:ph type="dt" sz="half" idx="10"/>
          </p:nvPr>
        </p:nvSpPr>
        <p:spPr/>
        <p:txBody>
          <a:bodyPr/>
          <a:lstStyle/>
          <a:p>
            <a:fld id="{E5C1AA60-6133-42FB-9F1A-1DCA6EC1C7F6}" type="datetimeFigureOut">
              <a:rPr lang="en-GB" smtClean="0"/>
              <a:t>20/08/2023</a:t>
            </a:fld>
            <a:endParaRPr lang="en-GB"/>
          </a:p>
        </p:txBody>
      </p:sp>
      <p:sp>
        <p:nvSpPr>
          <p:cNvPr id="4" name="Footer Placeholder 3">
            <a:extLst>
              <a:ext uri="{FF2B5EF4-FFF2-40B4-BE49-F238E27FC236}">
                <a16:creationId xmlns:a16="http://schemas.microsoft.com/office/drawing/2014/main" id="{D3B05854-035B-4534-85DA-7674706541B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176C47E-C22E-4803-954F-F83669FB7ACE}"/>
              </a:ext>
            </a:extLst>
          </p:cNvPr>
          <p:cNvSpPr>
            <a:spLocks noGrp="1"/>
          </p:cNvSpPr>
          <p:nvPr>
            <p:ph type="sldNum" sz="quarter" idx="12"/>
          </p:nvPr>
        </p:nvSpPr>
        <p:spPr/>
        <p:txBody>
          <a:bodyPr/>
          <a:lstStyle/>
          <a:p>
            <a:fld id="{56A6081E-301A-49C5-B991-24B60682A661}" type="slidenum">
              <a:rPr lang="en-GB" smtClean="0"/>
              <a:t>‹#›</a:t>
            </a:fld>
            <a:endParaRPr lang="en-GB"/>
          </a:p>
        </p:txBody>
      </p:sp>
    </p:spTree>
    <p:extLst>
      <p:ext uri="{BB962C8B-B14F-4D97-AF65-F5344CB8AC3E}">
        <p14:creationId xmlns:p14="http://schemas.microsoft.com/office/powerpoint/2010/main" val="2473283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E6C9E1-EC5C-0446-AC22-F86868E8B4ED}" type="datetimeFigureOut">
              <a:rPr lang="en-US" smtClean="0"/>
              <a:t>8/20/2023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1943527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B9B94E-8DEB-4C06-B09A-40865F24DAED}"/>
              </a:ext>
            </a:extLst>
          </p:cNvPr>
          <p:cNvSpPr>
            <a:spLocks noGrp="1"/>
          </p:cNvSpPr>
          <p:nvPr>
            <p:ph type="dt" sz="half" idx="10"/>
          </p:nvPr>
        </p:nvSpPr>
        <p:spPr/>
        <p:txBody>
          <a:bodyPr/>
          <a:lstStyle/>
          <a:p>
            <a:fld id="{E5C1AA60-6133-42FB-9F1A-1DCA6EC1C7F6}" type="datetimeFigureOut">
              <a:rPr lang="en-GB" smtClean="0"/>
              <a:t>20/08/2023</a:t>
            </a:fld>
            <a:endParaRPr lang="en-GB"/>
          </a:p>
        </p:txBody>
      </p:sp>
      <p:sp>
        <p:nvSpPr>
          <p:cNvPr id="3" name="Footer Placeholder 2">
            <a:extLst>
              <a:ext uri="{FF2B5EF4-FFF2-40B4-BE49-F238E27FC236}">
                <a16:creationId xmlns:a16="http://schemas.microsoft.com/office/drawing/2014/main" id="{F7A03261-0B3F-4460-A664-0A1B0747FBD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F5BB9BF-A6DE-469D-825B-D8A64A15EAEC}"/>
              </a:ext>
            </a:extLst>
          </p:cNvPr>
          <p:cNvSpPr>
            <a:spLocks noGrp="1"/>
          </p:cNvSpPr>
          <p:nvPr>
            <p:ph type="sldNum" sz="quarter" idx="12"/>
          </p:nvPr>
        </p:nvSpPr>
        <p:spPr/>
        <p:txBody>
          <a:bodyPr/>
          <a:lstStyle/>
          <a:p>
            <a:fld id="{56A6081E-301A-49C5-B991-24B60682A661}" type="slidenum">
              <a:rPr lang="en-GB" smtClean="0"/>
              <a:t>‹#›</a:t>
            </a:fld>
            <a:endParaRPr lang="en-GB"/>
          </a:p>
        </p:txBody>
      </p:sp>
    </p:spTree>
    <p:extLst>
      <p:ext uri="{BB962C8B-B14F-4D97-AF65-F5344CB8AC3E}">
        <p14:creationId xmlns:p14="http://schemas.microsoft.com/office/powerpoint/2010/main" val="11400624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B1725-AFB2-43D0-A1FA-DD57EE13FB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4D3D636-7E53-45BD-9FDC-070A51F2C5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33C0281-EF80-4193-AD6D-B317CC114A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86FA27-B248-47B9-9DB1-11C8E84027F6}"/>
              </a:ext>
            </a:extLst>
          </p:cNvPr>
          <p:cNvSpPr>
            <a:spLocks noGrp="1"/>
          </p:cNvSpPr>
          <p:nvPr>
            <p:ph type="dt" sz="half" idx="10"/>
          </p:nvPr>
        </p:nvSpPr>
        <p:spPr/>
        <p:txBody>
          <a:bodyPr/>
          <a:lstStyle/>
          <a:p>
            <a:fld id="{E5C1AA60-6133-42FB-9F1A-1DCA6EC1C7F6}" type="datetimeFigureOut">
              <a:rPr lang="en-GB" smtClean="0"/>
              <a:t>20/08/2023</a:t>
            </a:fld>
            <a:endParaRPr lang="en-GB"/>
          </a:p>
        </p:txBody>
      </p:sp>
      <p:sp>
        <p:nvSpPr>
          <p:cNvPr id="6" name="Footer Placeholder 5">
            <a:extLst>
              <a:ext uri="{FF2B5EF4-FFF2-40B4-BE49-F238E27FC236}">
                <a16:creationId xmlns:a16="http://schemas.microsoft.com/office/drawing/2014/main" id="{9775C575-B8E4-4902-90D7-08581395324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090514-9442-426A-AAF3-1E132169C127}"/>
              </a:ext>
            </a:extLst>
          </p:cNvPr>
          <p:cNvSpPr>
            <a:spLocks noGrp="1"/>
          </p:cNvSpPr>
          <p:nvPr>
            <p:ph type="sldNum" sz="quarter" idx="12"/>
          </p:nvPr>
        </p:nvSpPr>
        <p:spPr/>
        <p:txBody>
          <a:bodyPr/>
          <a:lstStyle/>
          <a:p>
            <a:fld id="{56A6081E-301A-49C5-B991-24B60682A661}" type="slidenum">
              <a:rPr lang="en-GB" smtClean="0"/>
              <a:t>‹#›</a:t>
            </a:fld>
            <a:endParaRPr lang="en-GB"/>
          </a:p>
        </p:txBody>
      </p:sp>
    </p:spTree>
    <p:extLst>
      <p:ext uri="{BB962C8B-B14F-4D97-AF65-F5344CB8AC3E}">
        <p14:creationId xmlns:p14="http://schemas.microsoft.com/office/powerpoint/2010/main" val="24211531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571B6-66F0-4770-8B46-02BACB5737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B88B9D3-2FE6-4189-ADCB-7F395E6E6A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2CBCFBE-3C07-4FC3-B7AA-5B5C1BB5AC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8FE421-0CC9-4289-989C-D131253A29E8}"/>
              </a:ext>
            </a:extLst>
          </p:cNvPr>
          <p:cNvSpPr>
            <a:spLocks noGrp="1"/>
          </p:cNvSpPr>
          <p:nvPr>
            <p:ph type="dt" sz="half" idx="10"/>
          </p:nvPr>
        </p:nvSpPr>
        <p:spPr/>
        <p:txBody>
          <a:bodyPr/>
          <a:lstStyle/>
          <a:p>
            <a:fld id="{E5C1AA60-6133-42FB-9F1A-1DCA6EC1C7F6}" type="datetimeFigureOut">
              <a:rPr lang="en-GB" smtClean="0"/>
              <a:t>20/08/2023</a:t>
            </a:fld>
            <a:endParaRPr lang="en-GB"/>
          </a:p>
        </p:txBody>
      </p:sp>
      <p:sp>
        <p:nvSpPr>
          <p:cNvPr id="6" name="Footer Placeholder 5">
            <a:extLst>
              <a:ext uri="{FF2B5EF4-FFF2-40B4-BE49-F238E27FC236}">
                <a16:creationId xmlns:a16="http://schemas.microsoft.com/office/drawing/2014/main" id="{A8D3CEB3-92E9-49D8-8494-9115DB46C3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9B9E02-E1AF-40E1-8451-73580B396204}"/>
              </a:ext>
            </a:extLst>
          </p:cNvPr>
          <p:cNvSpPr>
            <a:spLocks noGrp="1"/>
          </p:cNvSpPr>
          <p:nvPr>
            <p:ph type="sldNum" sz="quarter" idx="12"/>
          </p:nvPr>
        </p:nvSpPr>
        <p:spPr/>
        <p:txBody>
          <a:bodyPr/>
          <a:lstStyle/>
          <a:p>
            <a:fld id="{56A6081E-301A-49C5-B991-24B60682A661}" type="slidenum">
              <a:rPr lang="en-GB" smtClean="0"/>
              <a:t>‹#›</a:t>
            </a:fld>
            <a:endParaRPr lang="en-GB"/>
          </a:p>
        </p:txBody>
      </p:sp>
    </p:spTree>
    <p:extLst>
      <p:ext uri="{BB962C8B-B14F-4D97-AF65-F5344CB8AC3E}">
        <p14:creationId xmlns:p14="http://schemas.microsoft.com/office/powerpoint/2010/main" val="28116186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BE8C9-F9DF-42EC-92A2-F3E8D8DC31D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2F3C34-81EC-4ED7-BEA0-24A506D4FA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45846E-FCF6-4FA0-9CCA-12519C352DC8}"/>
              </a:ext>
            </a:extLst>
          </p:cNvPr>
          <p:cNvSpPr>
            <a:spLocks noGrp="1"/>
          </p:cNvSpPr>
          <p:nvPr>
            <p:ph type="dt" sz="half" idx="10"/>
          </p:nvPr>
        </p:nvSpPr>
        <p:spPr/>
        <p:txBody>
          <a:bodyPr/>
          <a:lstStyle/>
          <a:p>
            <a:fld id="{E5C1AA60-6133-42FB-9F1A-1DCA6EC1C7F6}" type="datetimeFigureOut">
              <a:rPr lang="en-GB" smtClean="0"/>
              <a:t>20/08/2023</a:t>
            </a:fld>
            <a:endParaRPr lang="en-GB"/>
          </a:p>
        </p:txBody>
      </p:sp>
      <p:sp>
        <p:nvSpPr>
          <p:cNvPr id="5" name="Footer Placeholder 4">
            <a:extLst>
              <a:ext uri="{FF2B5EF4-FFF2-40B4-BE49-F238E27FC236}">
                <a16:creationId xmlns:a16="http://schemas.microsoft.com/office/drawing/2014/main" id="{B62ACB0F-80E3-4559-AEDB-9A5030B018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E5DECB-BC8B-4326-BEB0-407F1FD87AAA}"/>
              </a:ext>
            </a:extLst>
          </p:cNvPr>
          <p:cNvSpPr>
            <a:spLocks noGrp="1"/>
          </p:cNvSpPr>
          <p:nvPr>
            <p:ph type="sldNum" sz="quarter" idx="12"/>
          </p:nvPr>
        </p:nvSpPr>
        <p:spPr/>
        <p:txBody>
          <a:bodyPr/>
          <a:lstStyle/>
          <a:p>
            <a:fld id="{56A6081E-301A-49C5-B991-24B60682A661}" type="slidenum">
              <a:rPr lang="en-GB" smtClean="0"/>
              <a:t>‹#›</a:t>
            </a:fld>
            <a:endParaRPr lang="en-GB"/>
          </a:p>
        </p:txBody>
      </p:sp>
    </p:spTree>
    <p:extLst>
      <p:ext uri="{BB962C8B-B14F-4D97-AF65-F5344CB8AC3E}">
        <p14:creationId xmlns:p14="http://schemas.microsoft.com/office/powerpoint/2010/main" val="191666631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19E6AA-4A34-4063-B582-12105B40612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E6035C-519E-42E2-9273-1BB18823BB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905A69-F040-4699-8686-A9E5BF7BB0ED}"/>
              </a:ext>
            </a:extLst>
          </p:cNvPr>
          <p:cNvSpPr>
            <a:spLocks noGrp="1"/>
          </p:cNvSpPr>
          <p:nvPr>
            <p:ph type="dt" sz="half" idx="10"/>
          </p:nvPr>
        </p:nvSpPr>
        <p:spPr/>
        <p:txBody>
          <a:bodyPr/>
          <a:lstStyle/>
          <a:p>
            <a:fld id="{E5C1AA60-6133-42FB-9F1A-1DCA6EC1C7F6}" type="datetimeFigureOut">
              <a:rPr lang="en-GB" smtClean="0"/>
              <a:t>20/08/2023</a:t>
            </a:fld>
            <a:endParaRPr lang="en-GB"/>
          </a:p>
        </p:txBody>
      </p:sp>
      <p:sp>
        <p:nvSpPr>
          <p:cNvPr id="5" name="Footer Placeholder 4">
            <a:extLst>
              <a:ext uri="{FF2B5EF4-FFF2-40B4-BE49-F238E27FC236}">
                <a16:creationId xmlns:a16="http://schemas.microsoft.com/office/drawing/2014/main" id="{2CA158C9-E35B-4102-9926-03043972AA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A36D77-0376-44C0-8F5D-AAAD2717905E}"/>
              </a:ext>
            </a:extLst>
          </p:cNvPr>
          <p:cNvSpPr>
            <a:spLocks noGrp="1"/>
          </p:cNvSpPr>
          <p:nvPr>
            <p:ph type="sldNum" sz="quarter" idx="12"/>
          </p:nvPr>
        </p:nvSpPr>
        <p:spPr/>
        <p:txBody>
          <a:bodyPr/>
          <a:lstStyle/>
          <a:p>
            <a:fld id="{56A6081E-301A-49C5-B991-24B60682A661}" type="slidenum">
              <a:rPr lang="en-GB" smtClean="0"/>
              <a:t>‹#›</a:t>
            </a:fld>
            <a:endParaRPr lang="en-GB"/>
          </a:p>
        </p:txBody>
      </p:sp>
    </p:spTree>
    <p:extLst>
      <p:ext uri="{BB962C8B-B14F-4D97-AF65-F5344CB8AC3E}">
        <p14:creationId xmlns:p14="http://schemas.microsoft.com/office/powerpoint/2010/main" val="3988362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EE6C9E1-EC5C-0446-AC22-F86868E8B4ED}" type="datetimeFigureOut">
              <a:rPr lang="en-US" smtClean="0"/>
              <a:t>8/20/2023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3813809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E6C9E1-EC5C-0446-AC22-F86868E8B4ED}" type="datetimeFigureOut">
              <a:rPr lang="en-US" smtClean="0"/>
              <a:t>8/20/2023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4014058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EE6C9E1-EC5C-0446-AC22-F86868E8B4ED}" type="datetimeFigureOut">
              <a:rPr lang="en-US" smtClean="0"/>
              <a:t>8/20/2023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517907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E6C9E1-EC5C-0446-AC22-F86868E8B4ED}" type="datetimeFigureOut">
              <a:rPr lang="en-US" smtClean="0"/>
              <a:t>8/20/2023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302617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E6C9E1-EC5C-0446-AC22-F86868E8B4ED}" type="datetimeFigureOut">
              <a:rPr lang="en-US" smtClean="0"/>
              <a:t>8/20/2023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3021717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E6C9E1-EC5C-0446-AC22-F86868E8B4ED}" type="datetimeFigureOut">
              <a:rPr lang="en-US" smtClean="0"/>
              <a:t>8/20/2023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40093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E6C9E1-EC5C-0446-AC22-F86868E8B4ED}" type="datetimeFigureOut">
              <a:rPr lang="en-US" smtClean="0"/>
              <a:t>8/20/2023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350E8-E318-E348-A9C2-2D0776D956E0}" type="slidenum">
              <a:rPr lang="en-US" smtClean="0"/>
              <a:t>‹#›</a:t>
            </a:fld>
            <a:endParaRPr lang="en-US"/>
          </a:p>
        </p:txBody>
      </p:sp>
    </p:spTree>
    <p:extLst>
      <p:ext uri="{BB962C8B-B14F-4D97-AF65-F5344CB8AC3E}">
        <p14:creationId xmlns:p14="http://schemas.microsoft.com/office/powerpoint/2010/main" val="50043708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EE6C9E1-EC5C-0446-AC22-F86868E8B4ED}" type="datetimeFigureOut">
              <a:rPr lang="en-US" smtClean="0"/>
              <a:t>8/20/2023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E0350E8-E318-E348-A9C2-2D0776D956E0}"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71166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DD58EA-A460-48A1-B478-F88C2058E0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F6DD232-647E-47B1-A6C2-67092A6A72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80C15A-836A-41E0-B051-316EABC5D5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C1AA60-6133-42FB-9F1A-1DCA6EC1C7F6}" type="datetimeFigureOut">
              <a:rPr lang="en-GB" smtClean="0"/>
              <a:t>20/08/2023</a:t>
            </a:fld>
            <a:endParaRPr lang="en-GB"/>
          </a:p>
        </p:txBody>
      </p:sp>
      <p:sp>
        <p:nvSpPr>
          <p:cNvPr id="5" name="Footer Placeholder 4">
            <a:extLst>
              <a:ext uri="{FF2B5EF4-FFF2-40B4-BE49-F238E27FC236}">
                <a16:creationId xmlns:a16="http://schemas.microsoft.com/office/drawing/2014/main" id="{5A67AEAE-FB16-4C6B-A373-8C6C22480B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7F2185C-3EA1-4181-AAE9-0EA55E8FF9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A6081E-301A-49C5-B991-24B60682A661}" type="slidenum">
              <a:rPr lang="en-GB" smtClean="0"/>
              <a:t>‹#›</a:t>
            </a:fld>
            <a:endParaRPr lang="en-GB"/>
          </a:p>
        </p:txBody>
      </p:sp>
    </p:spTree>
    <p:extLst>
      <p:ext uri="{BB962C8B-B14F-4D97-AF65-F5344CB8AC3E}">
        <p14:creationId xmlns:p14="http://schemas.microsoft.com/office/powerpoint/2010/main" val="300166841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2319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6145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5410712"/>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200" dirty="0">
                <a:solidFill>
                  <a:srgbClr val="000000"/>
                </a:solidFill>
                <a:effectLst/>
                <a:ea typeface="Times New Roman" panose="02020603050405020304" pitchFamily="18" charset="0"/>
              </a:rPr>
              <a:t>2.1 Mon fils, si tu fais bon accueil à mes paroles et si tu retiens mes commandements </a:t>
            </a:r>
            <a:r>
              <a:rPr lang="fr-FR" sz="3200" b="1" baseline="30000" dirty="0">
                <a:solidFill>
                  <a:srgbClr val="000000"/>
                </a:solidFill>
                <a:effectLst/>
                <a:ea typeface="Times New Roman" panose="02020603050405020304" pitchFamily="18" charset="0"/>
              </a:rPr>
              <a:t>2 </a:t>
            </a:r>
            <a:r>
              <a:rPr lang="fr-FR" sz="3200" dirty="0">
                <a:solidFill>
                  <a:srgbClr val="000000"/>
                </a:solidFill>
                <a:effectLst/>
                <a:ea typeface="Times New Roman" panose="02020603050405020304" pitchFamily="18" charset="0"/>
              </a:rPr>
              <a:t>en prêtant une oreille attentive à la sagesse</a:t>
            </a:r>
            <a:endParaRPr lang="en-GB" sz="3200" dirty="0">
              <a:effectLst/>
              <a:ea typeface="Times New Roman" panose="02020603050405020304" pitchFamily="18" charset="0"/>
            </a:endParaRPr>
          </a:p>
          <a:p>
            <a:pPr marL="0" indent="0">
              <a:buNone/>
            </a:pPr>
            <a:r>
              <a:rPr lang="fr-FR" sz="3200" dirty="0">
                <a:solidFill>
                  <a:srgbClr val="000000"/>
                </a:solidFill>
                <a:ea typeface="Times New Roman" panose="02020603050405020304" pitchFamily="18" charset="0"/>
              </a:rPr>
              <a:t>3.1</a:t>
            </a:r>
            <a:r>
              <a:rPr lang="fr-FR" sz="3200" dirty="0">
                <a:solidFill>
                  <a:srgbClr val="000000"/>
                </a:solidFill>
                <a:effectLst/>
                <a:ea typeface="Times New Roman" panose="02020603050405020304" pitchFamily="18" charset="0"/>
              </a:rPr>
              <a:t> Mon fils, n'oublie pas mon enseignement et que ton cœur garde mes commandements,</a:t>
            </a:r>
          </a:p>
          <a:p>
            <a:pPr marL="0" indent="0">
              <a:buNone/>
            </a:pPr>
            <a:r>
              <a:rPr lang="fr-FR" sz="3200" dirty="0">
                <a:solidFill>
                  <a:srgbClr val="000000"/>
                </a:solidFill>
                <a:effectLst/>
                <a:ea typeface="Times New Roman" panose="02020603050405020304" pitchFamily="18" charset="0"/>
              </a:rPr>
              <a:t>4.1 Ecoutez, mes fils, l'instruction d'un père, et soyez attentifs pour connaître l’intelligence,</a:t>
            </a:r>
            <a:endParaRPr lang="en-GB" sz="3200" dirty="0">
              <a:effectLst/>
              <a:ea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rPr>
              <a:t>5.1 Mon fils, sois attentif à ma sagesse, tends l'oreille vers mon intelligence,</a:t>
            </a:r>
            <a:endParaRPr lang="en-GB" sz="3200" dirty="0">
              <a:effectLst/>
              <a:ea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rPr>
              <a:t>7.1 Mon fils, retiens mes paroles et garde mes commandements avec toi!</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941476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4383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233962"/>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gn="ctr">
              <a:buNone/>
            </a:pPr>
            <a:r>
              <a:rPr lang="fr-FR" sz="4800" b="1" dirty="0">
                <a:solidFill>
                  <a:srgbClr val="000000"/>
                </a:solidFill>
                <a:effectLst/>
                <a:ea typeface="Times New Roman" panose="02020603050405020304" pitchFamily="18" charset="0"/>
              </a:rPr>
              <a:t>Écouter et garder en mémoire</a:t>
            </a:r>
          </a:p>
          <a:p>
            <a:pPr marL="0" indent="0">
              <a:buNone/>
            </a:pPr>
            <a:r>
              <a:rPr lang="fr-FR" sz="3200" dirty="0">
                <a:solidFill>
                  <a:srgbClr val="000000"/>
                </a:solidFill>
                <a:effectLst/>
                <a:ea typeface="Times New Roman" panose="02020603050405020304" pitchFamily="18" charset="0"/>
              </a:rPr>
              <a:t>3.1 Mon fils, n'oublie pas mon enseignement et que ton cœur garde mes commandements,</a:t>
            </a:r>
            <a:endParaRPr lang="en-GB" sz="3200" dirty="0">
              <a:effectLst/>
              <a:ea typeface="Times New Roman" panose="02020603050405020304" pitchFamily="18" charset="0"/>
            </a:endParaRPr>
          </a:p>
          <a:p>
            <a:pPr marL="0" indent="0">
              <a:lnSpc>
                <a:spcPct val="107000"/>
              </a:lnSpc>
              <a:spcAft>
                <a:spcPts val="800"/>
              </a:spcAft>
              <a:buNone/>
            </a:pPr>
            <a:r>
              <a:rPr lang="fr-FR" sz="3200" b="1" baseline="30000" dirty="0">
                <a:solidFill>
                  <a:srgbClr val="000000"/>
                </a:solidFill>
                <a:effectLst/>
                <a:ea typeface="Times New Roman" panose="02020603050405020304" pitchFamily="18" charset="0"/>
              </a:rPr>
              <a:t>3 </a:t>
            </a:r>
            <a:r>
              <a:rPr lang="fr-FR" sz="3200" dirty="0">
                <a:solidFill>
                  <a:srgbClr val="000000"/>
                </a:solidFill>
                <a:effectLst/>
                <a:ea typeface="Times New Roman" panose="02020603050405020304" pitchFamily="18" charset="0"/>
              </a:rPr>
              <a:t>attache-les à ton cou, écris-les sur la table de ton cœur.</a:t>
            </a:r>
            <a:endParaRPr lang="en-GB" sz="3200" dirty="0">
              <a:effectLst/>
              <a:ea typeface="Times New Roman" panose="02020603050405020304" pitchFamily="18" charset="0"/>
            </a:endParaRPr>
          </a:p>
          <a:p>
            <a:pPr marL="0" indent="0">
              <a:lnSpc>
                <a:spcPct val="107000"/>
              </a:lnSpc>
              <a:spcAft>
                <a:spcPts val="800"/>
              </a:spcAft>
              <a:buNone/>
            </a:pPr>
            <a:r>
              <a:rPr lang="fr-FR" sz="3200" dirty="0">
                <a:effectLst/>
                <a:ea typeface="Calibri" panose="020F0502020204030204" pitchFamily="34" charset="0"/>
                <a:cs typeface="Times New Roman" panose="02020603050405020304" pitchFamily="18" charset="0"/>
              </a:rPr>
              <a:t> </a:t>
            </a:r>
            <a:endParaRPr lang="en-GB"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5227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9665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540200"/>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gn="ctr">
              <a:buNone/>
            </a:pPr>
            <a:r>
              <a:rPr lang="fr-FR" sz="4800" b="1" dirty="0">
                <a:solidFill>
                  <a:srgbClr val="000000"/>
                </a:solidFill>
                <a:effectLst/>
                <a:ea typeface="Times New Roman" panose="02020603050405020304" pitchFamily="18" charset="0"/>
              </a:rPr>
              <a:t>Commencer avec et suivre l’Eternel</a:t>
            </a:r>
          </a:p>
          <a:p>
            <a:pPr marL="0" indent="0">
              <a:buNone/>
            </a:pPr>
            <a:r>
              <a:rPr lang="fr-FR" sz="4000" dirty="0">
                <a:solidFill>
                  <a:srgbClr val="000000"/>
                </a:solidFill>
                <a:effectLst/>
                <a:ea typeface="Times New Roman" panose="02020603050405020304" pitchFamily="18" charset="0"/>
              </a:rPr>
              <a:t>3.5. Confie-toi en l'Eternel de tout ton cœur et ne t'appuie pas sur ton intelligence !</a:t>
            </a:r>
            <a:r>
              <a:rPr lang="en-GB" sz="4000" dirty="0">
                <a:ea typeface="Times New Roman" panose="02020603050405020304" pitchFamily="18" charset="0"/>
              </a:rPr>
              <a:t> </a:t>
            </a:r>
            <a:r>
              <a:rPr lang="fr-FR" sz="4000" b="1" baseline="30000" dirty="0">
                <a:solidFill>
                  <a:srgbClr val="000000"/>
                </a:solidFill>
                <a:effectLst/>
                <a:ea typeface="Times New Roman" panose="02020603050405020304" pitchFamily="18" charset="0"/>
              </a:rPr>
              <a:t>6 </a:t>
            </a:r>
            <a:r>
              <a:rPr lang="fr-FR" sz="4000" dirty="0">
                <a:solidFill>
                  <a:srgbClr val="000000"/>
                </a:solidFill>
                <a:effectLst/>
                <a:ea typeface="Times New Roman" panose="02020603050405020304" pitchFamily="18" charset="0"/>
              </a:rPr>
              <a:t>Reconnais-le dans toutes tes voies et il rendra tes sentiers droits.</a:t>
            </a:r>
            <a:endParaRPr lang="en-GB" sz="4000" dirty="0">
              <a:effectLst/>
              <a:ea typeface="Times New Roman" panose="02020603050405020304" pitchFamily="18" charset="0"/>
            </a:endParaRPr>
          </a:p>
          <a:p>
            <a:pPr marL="0" indent="0">
              <a:lnSpc>
                <a:spcPct val="107000"/>
              </a:lnSpc>
              <a:spcAft>
                <a:spcPts val="800"/>
              </a:spcAft>
              <a:buNone/>
            </a:pPr>
            <a:r>
              <a:rPr lang="fr-FR" sz="4000" dirty="0">
                <a:effectLst/>
                <a:ea typeface="Calibri" panose="020F0502020204030204" pitchFamily="34" charset="0"/>
                <a:cs typeface="Times New Roman" panose="02020603050405020304" pitchFamily="18" charset="0"/>
              </a:rPr>
              <a:t> </a:t>
            </a:r>
            <a:endParaRPr lang="en-GB" sz="4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2498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4160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924647"/>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marR="0" lvl="0" indent="0" algn="ctr" defTabSz="816422" rtl="0" eaLnBrk="1" fontAlgn="auto" latinLnBrk="0" hangingPunct="1">
              <a:lnSpc>
                <a:spcPct val="100000"/>
              </a:lnSpc>
              <a:spcBef>
                <a:spcPct val="20000"/>
              </a:spcBef>
              <a:spcAft>
                <a:spcPts val="0"/>
              </a:spcAft>
              <a:buClrTx/>
              <a:buSzTx/>
              <a:buFont typeface="Arial"/>
              <a:buNone/>
              <a:tabLst/>
              <a:defRPr/>
            </a:pPr>
            <a:r>
              <a:rPr kumimoji="0" lang="fr-FR" sz="4800" b="1" i="0" u="none" strike="noStrike" kern="1200" cap="none" spc="0" normalizeH="0" baseline="0" noProof="0" dirty="0">
                <a:ln>
                  <a:noFill/>
                </a:ln>
                <a:solidFill>
                  <a:srgbClr val="000000"/>
                </a:solidFill>
                <a:effectLst/>
                <a:uLnTx/>
                <a:uFillTx/>
                <a:latin typeface="Gill Sans MT" panose="020B0502020104020203"/>
                <a:ea typeface="Times New Roman" panose="02020603050405020304" pitchFamily="18" charset="0"/>
                <a:cs typeface="+mn-cs"/>
              </a:rPr>
              <a:t>Proverbes Discussion</a:t>
            </a:r>
          </a:p>
          <a:p>
            <a:pPr marL="0" indent="0">
              <a:buNone/>
            </a:pPr>
            <a:r>
              <a:rPr lang="fr-FR" sz="4000" dirty="0">
                <a:solidFill>
                  <a:srgbClr val="000000"/>
                </a:solidFill>
                <a:effectLst/>
                <a:ea typeface="Times New Roman" panose="02020603050405020304" pitchFamily="18" charset="0"/>
              </a:rPr>
              <a:t>3.19 C'est par la sagesse que l'Eternel a fondé la terre, c'est par l'intelligence qu'il a affermi le ciel </a:t>
            </a:r>
            <a:endParaRPr kumimoji="0" lang="en-GB" sz="4000" b="0" i="0" u="none" strike="noStrike" kern="1200" cap="none" spc="0" normalizeH="0" baseline="0" noProof="0" dirty="0">
              <a:ln>
                <a:noFill/>
              </a:ln>
              <a:solidFill>
                <a:prstClr val="black"/>
              </a:solidFill>
              <a:effectLst/>
              <a:uLnTx/>
              <a:uFillTx/>
              <a:ea typeface="Times New Roman" panose="02020603050405020304" pitchFamily="18" charset="0"/>
              <a:cs typeface="+mn-cs"/>
            </a:endParaRPr>
          </a:p>
          <a:p>
            <a:pPr marL="0" marR="0" lvl="0" indent="0" algn="l" defTabSz="816422" rtl="0" eaLnBrk="1" fontAlgn="auto" latinLnBrk="0" hangingPunct="1">
              <a:lnSpc>
                <a:spcPct val="107000"/>
              </a:lnSpc>
              <a:spcBef>
                <a:spcPct val="20000"/>
              </a:spcBef>
              <a:spcAft>
                <a:spcPts val="800"/>
              </a:spcAft>
              <a:buClrTx/>
              <a:buSzTx/>
              <a:buFont typeface="Arial"/>
              <a:buNone/>
              <a:tabLst/>
              <a:defRPr/>
            </a:pPr>
            <a:r>
              <a:rPr kumimoji="0" lang="fr-FR" sz="4000" b="0" i="0" u="none" strike="noStrike" kern="1200" cap="none" spc="0" normalizeH="0" baseline="0" noProof="0" dirty="0">
                <a:ln>
                  <a:noFill/>
                </a:ln>
                <a:solidFill>
                  <a:prstClr val="black"/>
                </a:solidFill>
                <a:effectLst/>
                <a:uLnTx/>
                <a:uFillTx/>
                <a:latin typeface="Gill Sans MT" panose="020B0502020104020203"/>
                <a:ea typeface="Calibri" panose="020F0502020204030204" pitchFamily="34" charset="0"/>
                <a:cs typeface="Times New Roman" panose="02020603050405020304" pitchFamily="18" charset="0"/>
              </a:rPr>
              <a:t> </a:t>
            </a:r>
            <a:endParaRPr kumimoji="0" lang="en-GB" sz="4000" b="0" i="0" u="none" strike="noStrike" kern="1200" cap="none" spc="0" normalizeH="0" baseline="0" noProof="0" dirty="0">
              <a:ln>
                <a:noFill/>
              </a:ln>
              <a:solidFill>
                <a:prstClr val="black"/>
              </a:solidFill>
              <a:effectLst/>
              <a:uLnTx/>
              <a:uFillTx/>
              <a:latin typeface="Gill Sans MT" panose="020B0502020104020203"/>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9917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01840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031873"/>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200" dirty="0">
                <a:solidFill>
                  <a:srgbClr val="000000"/>
                </a:solidFill>
                <a:effectLst/>
                <a:ea typeface="Times New Roman" panose="02020603050405020304" pitchFamily="18" charset="0"/>
              </a:rPr>
              <a:t>8.1 La sagesse ne crie-t-elle pas? L'intelligence ne parle-t-elle pas tout haut? </a:t>
            </a:r>
            <a:r>
              <a:rPr lang="fr-FR" sz="3200" b="1" baseline="30000" dirty="0">
                <a:solidFill>
                  <a:srgbClr val="000000"/>
                </a:solidFill>
                <a:effectLst/>
                <a:ea typeface="Times New Roman" panose="02020603050405020304" pitchFamily="18" charset="0"/>
              </a:rPr>
              <a:t>2 </a:t>
            </a:r>
            <a:r>
              <a:rPr lang="fr-FR" sz="3200" dirty="0">
                <a:solidFill>
                  <a:srgbClr val="000000"/>
                </a:solidFill>
                <a:effectLst/>
                <a:ea typeface="Times New Roman" panose="02020603050405020304" pitchFamily="18" charset="0"/>
              </a:rPr>
              <a:t>C'est au sommet des hauteurs dominant la route, c'est à la croisée des chemins qu'elle se place. </a:t>
            </a:r>
            <a:r>
              <a:rPr lang="fr-FR" sz="3200" b="1" baseline="30000" dirty="0">
                <a:solidFill>
                  <a:srgbClr val="000000"/>
                </a:solidFill>
                <a:effectLst/>
                <a:ea typeface="Times New Roman" panose="02020603050405020304" pitchFamily="18" charset="0"/>
              </a:rPr>
              <a:t>3 </a:t>
            </a:r>
            <a:r>
              <a:rPr lang="fr-FR" sz="3200" dirty="0">
                <a:solidFill>
                  <a:srgbClr val="000000"/>
                </a:solidFill>
                <a:effectLst/>
                <a:ea typeface="Times New Roman" panose="02020603050405020304" pitchFamily="18" charset="0"/>
              </a:rPr>
              <a:t>A côté des portes, à l’entrée de la ville, à l'intérieur des portes, elle crie: </a:t>
            </a:r>
            <a:r>
              <a:rPr lang="fr-FR" sz="3200" b="1" baseline="30000" dirty="0">
                <a:solidFill>
                  <a:srgbClr val="000000"/>
                </a:solidFill>
                <a:effectLst/>
                <a:ea typeface="Times New Roman" panose="02020603050405020304" pitchFamily="18" charset="0"/>
              </a:rPr>
              <a:t>4 </a:t>
            </a:r>
            <a:r>
              <a:rPr lang="fr-FR" sz="3200" dirty="0">
                <a:solidFill>
                  <a:srgbClr val="000000"/>
                </a:solidFill>
                <a:effectLst/>
                <a:ea typeface="Times New Roman" panose="02020603050405020304" pitchFamily="18" charset="0"/>
              </a:rPr>
              <a:t>«Hommes, c'est vous que j'appelle, et ma voix s'adresse aux êtres humains. </a:t>
            </a:r>
            <a:r>
              <a:rPr lang="fr-FR" sz="3200" b="1" baseline="30000" dirty="0">
                <a:solidFill>
                  <a:srgbClr val="000000"/>
                </a:solidFill>
                <a:effectLst/>
                <a:ea typeface="Times New Roman" panose="02020603050405020304" pitchFamily="18" charset="0"/>
              </a:rPr>
              <a:t>5 </a:t>
            </a:r>
            <a:r>
              <a:rPr lang="fr-FR" sz="3200" dirty="0">
                <a:solidFill>
                  <a:srgbClr val="000000"/>
                </a:solidFill>
                <a:effectLst/>
                <a:ea typeface="Times New Roman" panose="02020603050405020304" pitchFamily="18" charset="0"/>
              </a:rPr>
              <a:t>Vous qui manquez d’expérience, apprenez le discernement! Vous qui êtes stupides, apprenez le bon sens! </a:t>
            </a:r>
            <a:r>
              <a:rPr lang="fr-FR" sz="3200" b="1" baseline="30000" dirty="0">
                <a:solidFill>
                  <a:srgbClr val="000000"/>
                </a:solidFill>
                <a:effectLst/>
                <a:ea typeface="Times New Roman" panose="02020603050405020304" pitchFamily="18" charset="0"/>
              </a:rPr>
              <a:t>6 </a:t>
            </a:r>
            <a:r>
              <a:rPr lang="fr-FR" sz="3200" dirty="0">
                <a:solidFill>
                  <a:srgbClr val="000000"/>
                </a:solidFill>
                <a:effectLst/>
                <a:ea typeface="Times New Roman" panose="02020603050405020304" pitchFamily="18" charset="0"/>
              </a:rPr>
              <a:t>Ecoutez, car ce que je dis est capital et j’ouvre mes lèvres avec droiture.</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2517514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2" descr="Guy listening to Stereo cassette Walkman in the 80s or the 90s Photos |  Adobe Stock">
            <a:extLst>
              <a:ext uri="{FF2B5EF4-FFF2-40B4-BE49-F238E27FC236}">
                <a16:creationId xmlns:a16="http://schemas.microsoft.com/office/drawing/2014/main" id="{A4A8322B-58D0-1C80-6854-A27A9620F92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842" r="2775"/>
          <a:stretch/>
        </p:blipFill>
        <p:spPr bwMode="auto">
          <a:xfrm>
            <a:off x="1699490" y="252413"/>
            <a:ext cx="8894619" cy="6353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85261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44054" y="2598779"/>
            <a:ext cx="2451637" cy="1483638"/>
          </a:xfrm>
        </p:spPr>
        <p:txBody>
          <a:bodyPr>
            <a:normAutofit/>
          </a:bodyPr>
          <a:lstStyle/>
          <a:p>
            <a:r>
              <a:rPr lang="en-US" sz="4000" dirty="0" err="1"/>
              <a:t>Ancien</a:t>
            </a:r>
            <a:r>
              <a:rPr lang="en-US" sz="4000" dirty="0"/>
              <a:t> Testament</a:t>
            </a:r>
          </a:p>
        </p:txBody>
      </p:sp>
      <p:sp>
        <p:nvSpPr>
          <p:cNvPr id="4" name="Subtitle 2"/>
          <p:cNvSpPr txBox="1">
            <a:spLocks/>
          </p:cNvSpPr>
          <p:nvPr/>
        </p:nvSpPr>
        <p:spPr>
          <a:xfrm>
            <a:off x="8819174" y="2457215"/>
            <a:ext cx="2525375" cy="15979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a:buNone/>
              <a:tabLst/>
              <a:defRPr/>
            </a:pPr>
            <a:r>
              <a:rPr kumimoji="0" lang="en-US" sz="4000" b="0" i="0" u="none" strike="noStrike" kern="1200" cap="none" spc="0" normalizeH="0" baseline="0" noProof="0" dirty="0">
                <a:ln>
                  <a:noFill/>
                </a:ln>
                <a:solidFill>
                  <a:prstClr val="black"/>
                </a:solidFill>
                <a:effectLst/>
                <a:uLnTx/>
                <a:uFillTx/>
                <a:latin typeface="Calibri" panose="020F0502020204030204"/>
                <a:ea typeface="+mn-ea"/>
                <a:cs typeface="+mn-cs"/>
              </a:rPr>
              <a:t>Nouveau Testament</a:t>
            </a:r>
          </a:p>
        </p:txBody>
      </p:sp>
      <p:cxnSp>
        <p:nvCxnSpPr>
          <p:cNvPr id="8" name="Straight Connector 7"/>
          <p:cNvCxnSpPr>
            <a:cxnSpLocks/>
          </p:cNvCxnSpPr>
          <p:nvPr/>
        </p:nvCxnSpPr>
        <p:spPr>
          <a:xfrm flipH="1" flipV="1">
            <a:off x="295164" y="988707"/>
            <a:ext cx="5347836" cy="193040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p:nvCxnSpPr>
        <p:spPr>
          <a:xfrm flipH="1">
            <a:off x="481691" y="3429000"/>
            <a:ext cx="5130800" cy="2161773"/>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133853C-DDFD-4B25-BC09-C56EBFD5AD09}"/>
              </a:ext>
            </a:extLst>
          </p:cNvPr>
          <p:cNvCxnSpPr>
            <a:cxnSpLocks/>
          </p:cNvCxnSpPr>
          <p:nvPr/>
        </p:nvCxnSpPr>
        <p:spPr>
          <a:xfrm flipH="1">
            <a:off x="6670196" y="792480"/>
            <a:ext cx="5029478" cy="2126627"/>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C4D796F-11D8-4C6E-9469-C3114783ABF3}"/>
              </a:ext>
            </a:extLst>
          </p:cNvPr>
          <p:cNvCxnSpPr>
            <a:cxnSpLocks/>
          </p:cNvCxnSpPr>
          <p:nvPr/>
        </p:nvCxnSpPr>
        <p:spPr>
          <a:xfrm flipH="1" flipV="1">
            <a:off x="6670195" y="3429001"/>
            <a:ext cx="5040114" cy="1904999"/>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E26E0D7F-DDA7-4754-926C-42E2E4E711DF}"/>
              </a:ext>
            </a:extLst>
          </p:cNvPr>
          <p:cNvGrpSpPr/>
          <p:nvPr/>
        </p:nvGrpSpPr>
        <p:grpSpPr>
          <a:xfrm>
            <a:off x="5861856" y="2890789"/>
            <a:ext cx="589483" cy="730789"/>
            <a:chOff x="2944368" y="4639734"/>
            <a:chExt cx="342669" cy="535770"/>
          </a:xfrm>
        </p:grpSpPr>
        <p:cxnSp>
          <p:nvCxnSpPr>
            <p:cNvPr id="27" name="Straight Connector 26">
              <a:extLst>
                <a:ext uri="{FF2B5EF4-FFF2-40B4-BE49-F238E27FC236}">
                  <a16:creationId xmlns:a16="http://schemas.microsoft.com/office/drawing/2014/main" id="{83C84684-DE0D-4AEE-AFCA-BF674ABFB51A}"/>
                </a:ext>
              </a:extLst>
            </p:cNvPr>
            <p:cNvCxnSpPr/>
            <p:nvPr/>
          </p:nvCxnSpPr>
          <p:spPr>
            <a:xfrm flipH="1">
              <a:off x="3115702" y="4639734"/>
              <a:ext cx="1571" cy="535770"/>
            </a:xfrm>
            <a:prstGeom prst="line">
              <a:avLst/>
            </a:prstGeom>
            <a:ln w="635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58A5F9A-027B-4A3A-9C87-A12DBB2A3662}"/>
                </a:ext>
              </a:extLst>
            </p:cNvPr>
            <p:cNvCxnSpPr/>
            <p:nvPr/>
          </p:nvCxnSpPr>
          <p:spPr>
            <a:xfrm flipH="1">
              <a:off x="2944368" y="4786655"/>
              <a:ext cx="342669" cy="4801"/>
            </a:xfrm>
            <a:prstGeom prst="line">
              <a:avLst/>
            </a:prstGeom>
            <a:ln w="635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sp>
        <p:nvSpPr>
          <p:cNvPr id="2" name="Subtitle 2">
            <a:extLst>
              <a:ext uri="{FF2B5EF4-FFF2-40B4-BE49-F238E27FC236}">
                <a16:creationId xmlns:a16="http://schemas.microsoft.com/office/drawing/2014/main" id="{93091F74-57A5-4FBF-1F18-45C842A056DE}"/>
              </a:ext>
            </a:extLst>
          </p:cNvPr>
          <p:cNvSpPr txBox="1">
            <a:spLocks/>
          </p:cNvSpPr>
          <p:nvPr/>
        </p:nvSpPr>
        <p:spPr>
          <a:xfrm>
            <a:off x="3795691" y="246888"/>
            <a:ext cx="4526696" cy="14836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r>
              <a:rPr lang="en-US" sz="4400" b="1" dirty="0" err="1"/>
              <a:t>Théologie</a:t>
            </a:r>
            <a:r>
              <a:rPr lang="en-US" sz="4400" b="1" dirty="0"/>
              <a:t> </a:t>
            </a:r>
            <a:r>
              <a:rPr lang="en-US" sz="4400" b="1" dirty="0" err="1"/>
              <a:t>Biblique</a:t>
            </a:r>
            <a:endParaRPr lang="en-US" sz="4400" b="1" dirty="0"/>
          </a:p>
        </p:txBody>
      </p:sp>
    </p:spTree>
    <p:extLst>
      <p:ext uri="{BB962C8B-B14F-4D97-AF65-F5344CB8AC3E}">
        <p14:creationId xmlns:p14="http://schemas.microsoft.com/office/powerpoint/2010/main" val="362199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02512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145476"/>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200" dirty="0">
                <a:solidFill>
                  <a:srgbClr val="000000"/>
                </a:solidFill>
                <a:ea typeface="Times New Roman" panose="02020603050405020304" pitchFamily="18" charset="0"/>
              </a:rPr>
              <a:t>8.</a:t>
            </a:r>
            <a:r>
              <a:rPr lang="fr-FR" sz="3200" dirty="0">
                <a:solidFill>
                  <a:srgbClr val="000000"/>
                </a:solidFill>
                <a:effectLst/>
                <a:ea typeface="Times New Roman" panose="02020603050405020304" pitchFamily="18" charset="0"/>
              </a:rPr>
              <a:t>22-25 « L'Eternel me possédait au commencement de son activité, avant ses œuvres les plus anciennes. </a:t>
            </a:r>
            <a:r>
              <a:rPr lang="fr-FR" sz="3200" b="1" baseline="30000" dirty="0">
                <a:solidFill>
                  <a:srgbClr val="000000"/>
                </a:solidFill>
                <a:effectLst/>
                <a:ea typeface="Times New Roman" panose="02020603050405020304" pitchFamily="18" charset="0"/>
              </a:rPr>
              <a:t>23 </a:t>
            </a:r>
            <a:r>
              <a:rPr lang="fr-FR" sz="3200" dirty="0">
                <a:solidFill>
                  <a:srgbClr val="000000"/>
                </a:solidFill>
                <a:effectLst/>
                <a:ea typeface="Times New Roman" panose="02020603050405020304" pitchFamily="18" charset="0"/>
              </a:rPr>
              <a:t>J'ai été établie depuis l'éternité, dès le début, avant même que la terre existe. </a:t>
            </a:r>
            <a:r>
              <a:rPr lang="fr-FR" sz="3200" b="1" baseline="30000" dirty="0">
                <a:solidFill>
                  <a:srgbClr val="000000"/>
                </a:solidFill>
                <a:effectLst/>
                <a:ea typeface="Times New Roman" panose="02020603050405020304" pitchFamily="18" charset="0"/>
              </a:rPr>
              <a:t>24 </a:t>
            </a:r>
            <a:r>
              <a:rPr lang="fr-FR" sz="3200" dirty="0">
                <a:solidFill>
                  <a:srgbClr val="000000"/>
                </a:solidFill>
                <a:effectLst/>
                <a:ea typeface="Times New Roman" panose="02020603050405020304" pitchFamily="18" charset="0"/>
              </a:rPr>
              <a:t>»J'ai été mise au monde quand il n'y avait pas de mer,</a:t>
            </a:r>
            <a:endParaRPr lang="en-GB" sz="3200" dirty="0">
              <a:effectLst/>
              <a:ea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rPr>
              <a:t>pas de source chargée d'eau. </a:t>
            </a:r>
            <a:r>
              <a:rPr lang="fr-FR" sz="3200" b="1" baseline="30000" dirty="0">
                <a:solidFill>
                  <a:srgbClr val="000000"/>
                </a:solidFill>
                <a:effectLst/>
                <a:ea typeface="Times New Roman" panose="02020603050405020304" pitchFamily="18" charset="0"/>
              </a:rPr>
              <a:t>25 </a:t>
            </a:r>
            <a:r>
              <a:rPr lang="fr-FR" sz="3200" dirty="0">
                <a:solidFill>
                  <a:srgbClr val="000000"/>
                </a:solidFill>
                <a:effectLst/>
                <a:ea typeface="Times New Roman" panose="02020603050405020304" pitchFamily="18" charset="0"/>
              </a:rPr>
              <a:t>Avant que les montagnes ne soient formées, avant que les collines n’existent, j'ai été mise au monde.</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455771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871400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5582297"/>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200" dirty="0">
                <a:solidFill>
                  <a:srgbClr val="000000"/>
                </a:solidFill>
                <a:effectLst/>
                <a:ea typeface="Calibri" panose="020F0502020204030204" pitchFamily="34" charset="0"/>
                <a:cs typeface="Times New Roman" panose="02020603050405020304" pitchFamily="18" charset="0"/>
              </a:rPr>
              <a:t>3.7-8 </a:t>
            </a:r>
            <a:r>
              <a:rPr lang="fr-FR" sz="3200" dirty="0">
                <a:solidFill>
                  <a:srgbClr val="000000"/>
                </a:solidFill>
                <a:effectLst/>
                <a:ea typeface="Times New Roman" panose="02020603050405020304" pitchFamily="18" charset="0"/>
              </a:rPr>
              <a:t>Ne te prends pas pour un sage, crains l'Eternel et détourne-toi du mal : </a:t>
            </a:r>
            <a:r>
              <a:rPr lang="fr-FR" sz="3200" b="1" baseline="30000" dirty="0">
                <a:solidFill>
                  <a:srgbClr val="000000"/>
                </a:solidFill>
                <a:effectLst/>
                <a:ea typeface="Times New Roman" panose="02020603050405020304" pitchFamily="18" charset="0"/>
              </a:rPr>
              <a:t>8 </a:t>
            </a:r>
            <a:r>
              <a:rPr lang="fr-FR" sz="3200" dirty="0">
                <a:solidFill>
                  <a:srgbClr val="000000"/>
                </a:solidFill>
                <a:effectLst/>
                <a:ea typeface="Times New Roman" panose="02020603050405020304" pitchFamily="18" charset="0"/>
              </a:rPr>
              <a:t>cela apportera la guérison à ton corps et un rafraîchissement à tes os.</a:t>
            </a:r>
          </a:p>
          <a:p>
            <a:pPr marL="0" indent="0">
              <a:lnSpc>
                <a:spcPct val="107000"/>
              </a:lnSpc>
              <a:spcAft>
                <a:spcPts val="800"/>
              </a:spcAft>
              <a:buNone/>
            </a:pPr>
            <a:r>
              <a:rPr lang="fr-FR" sz="3200" dirty="0">
                <a:solidFill>
                  <a:srgbClr val="000000"/>
                </a:solidFill>
                <a:effectLst/>
                <a:ea typeface="Calibri" panose="020F0502020204030204" pitchFamily="34" charset="0"/>
                <a:cs typeface="Times New Roman" panose="02020603050405020304" pitchFamily="18" charset="0"/>
              </a:rPr>
              <a:t>9.8 Ne reprends pas le moqueur si tu ne veux pas qu'il te déteste, mais reprends le sage et il t'aimera.</a:t>
            </a:r>
            <a:endParaRPr lang="en-GB" sz="3200" dirty="0">
              <a:effectLst/>
              <a:ea typeface="Calibri" panose="020F0502020204030204" pitchFamily="34" charset="0"/>
              <a:cs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rPr>
              <a:t>17.10 Une menace a plus d'effet sur un homme intelligent que 100 coups sur un homme stupide.</a:t>
            </a:r>
            <a:endParaRPr lang="en-GB" sz="3200" dirty="0">
              <a:effectLst/>
              <a:ea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rPr>
              <a:t>28.13 Celui qui cache ses transgressions ne réussira pas, mais on aura compassion de celui qui les reconnaît et les abandonne.</a:t>
            </a:r>
            <a:endParaRPr lang="en-GB" sz="3200" dirty="0">
              <a:effectLst/>
              <a:ea typeface="Times New Roman" panose="02020603050405020304" pitchFamily="18" charset="0"/>
            </a:endParaRPr>
          </a:p>
          <a:p>
            <a:pPr marL="0" indent="0">
              <a:buNone/>
            </a:pP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719188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2004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342453"/>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marR="0" lvl="0" indent="0" algn="l" defTabSz="816422" rtl="0" eaLnBrk="1" fontAlgn="auto" latinLnBrk="0" hangingPunct="1">
              <a:lnSpc>
                <a:spcPct val="100000"/>
              </a:lnSpc>
              <a:spcBef>
                <a:spcPct val="20000"/>
              </a:spcBef>
              <a:spcAft>
                <a:spcPts val="0"/>
              </a:spcAft>
              <a:buClrTx/>
              <a:buSzTx/>
              <a:buFont typeface="Arial"/>
              <a:buNone/>
              <a:tabLst/>
              <a:defRPr/>
            </a:pPr>
            <a:r>
              <a:rPr kumimoji="0" lang="fr-FR" sz="3200" b="0" i="0" u="none" strike="noStrike" kern="1200" cap="none" spc="0" normalizeH="0" baseline="0" noProof="0" dirty="0">
                <a:ln>
                  <a:noFill/>
                </a:ln>
                <a:solidFill>
                  <a:srgbClr val="000000"/>
                </a:solidFill>
                <a:effectLst/>
                <a:uLnTx/>
                <a:uFillTx/>
                <a:latin typeface="Gill Sans MT" panose="020B0502020104020203"/>
                <a:ea typeface="Calibri" panose="020F0502020204030204" pitchFamily="34" charset="0"/>
                <a:cs typeface="Times New Roman" panose="02020603050405020304" pitchFamily="18" charset="0"/>
              </a:rPr>
              <a:t>3.7-8 </a:t>
            </a:r>
            <a:r>
              <a:rPr kumimoji="0" lang="fr-FR" sz="3200" b="0" i="0" u="none" strike="noStrike" kern="1200" cap="none" spc="0" normalizeH="0" baseline="0" noProof="0" dirty="0">
                <a:ln>
                  <a:noFill/>
                </a:ln>
                <a:solidFill>
                  <a:srgbClr val="000000"/>
                </a:solidFill>
                <a:effectLst/>
                <a:uLnTx/>
                <a:uFillTx/>
                <a:latin typeface="Gill Sans MT" panose="020B0502020104020203"/>
                <a:ea typeface="Times New Roman" panose="02020603050405020304" pitchFamily="18" charset="0"/>
                <a:cs typeface="+mn-cs"/>
              </a:rPr>
              <a:t>Ne te prends pas pour un sage, crains l'Eternel et détourne-toi du mal : </a:t>
            </a:r>
            <a:r>
              <a:rPr kumimoji="0" lang="fr-FR" sz="3200" b="1" i="0" u="none" strike="noStrike" kern="1200" cap="none" spc="0" normalizeH="0" baseline="30000" noProof="0" dirty="0">
                <a:ln>
                  <a:noFill/>
                </a:ln>
                <a:solidFill>
                  <a:srgbClr val="000000"/>
                </a:solidFill>
                <a:effectLst/>
                <a:uLnTx/>
                <a:uFillTx/>
                <a:latin typeface="Gill Sans MT" panose="020B0502020104020203"/>
                <a:ea typeface="Times New Roman" panose="02020603050405020304" pitchFamily="18" charset="0"/>
                <a:cs typeface="+mn-cs"/>
              </a:rPr>
              <a:t>8 </a:t>
            </a:r>
            <a:r>
              <a:rPr kumimoji="0" lang="fr-FR" sz="3200" b="0" i="0" u="none" strike="noStrike" kern="1200" cap="none" spc="0" normalizeH="0" baseline="0" noProof="0" dirty="0">
                <a:ln>
                  <a:noFill/>
                </a:ln>
                <a:solidFill>
                  <a:srgbClr val="000000"/>
                </a:solidFill>
                <a:effectLst/>
                <a:uLnTx/>
                <a:uFillTx/>
                <a:latin typeface="Gill Sans MT" panose="020B0502020104020203"/>
                <a:ea typeface="Times New Roman" panose="02020603050405020304" pitchFamily="18" charset="0"/>
                <a:cs typeface="+mn-cs"/>
              </a:rPr>
              <a:t>cela apportera la guérison à ton corps et un rafraîchissement à tes os.</a:t>
            </a:r>
          </a:p>
          <a:p>
            <a:pPr marL="0" marR="0" lvl="0" indent="0" algn="l" defTabSz="816422" rtl="0" eaLnBrk="1" fontAlgn="auto" latinLnBrk="0" hangingPunct="1">
              <a:lnSpc>
                <a:spcPct val="100000"/>
              </a:lnSpc>
              <a:spcBef>
                <a:spcPct val="20000"/>
              </a:spcBef>
              <a:spcAft>
                <a:spcPts val="0"/>
              </a:spcAft>
              <a:buClrTx/>
              <a:buSzTx/>
              <a:buFont typeface="Arial"/>
              <a:buNone/>
              <a:tabLst/>
              <a:defRPr/>
            </a:pPr>
            <a:endParaRPr kumimoji="0" lang="en-GB" sz="3200" b="0" i="0" u="none" strike="noStrike" kern="1200" cap="none" spc="0" normalizeH="0" baseline="0" noProof="0" dirty="0">
              <a:ln>
                <a:noFill/>
              </a:ln>
              <a:solidFill>
                <a:prstClr val="black"/>
              </a:solidFill>
              <a:effectLst/>
              <a:uLnTx/>
              <a:uFillTx/>
              <a:latin typeface="Gill Sans MT" panose="020B0502020104020203"/>
              <a:ea typeface="Times New Roman" panose="02020603050405020304" pitchFamily="18" charset="0"/>
              <a:cs typeface="+mn-cs"/>
            </a:endParaRPr>
          </a:p>
          <a:p>
            <a:pPr marL="0" indent="0">
              <a:buNone/>
            </a:pPr>
            <a:r>
              <a:rPr lang="fr-FR" sz="3200" dirty="0"/>
              <a:t>Marc 1.15 Changez d’attitude et croyez à la bonne nouvelle. </a:t>
            </a:r>
            <a:endParaRPr lang="en-GB" sz="3200" dirty="0"/>
          </a:p>
          <a:p>
            <a:pPr marL="0" marR="0" lvl="0" indent="0" algn="l" defTabSz="816422" rtl="0" eaLnBrk="1" fontAlgn="auto" latinLnBrk="0" hangingPunct="1">
              <a:lnSpc>
                <a:spcPct val="100000"/>
              </a:lnSpc>
              <a:spcBef>
                <a:spcPct val="20000"/>
              </a:spcBef>
              <a:spcAft>
                <a:spcPts val="0"/>
              </a:spcAft>
              <a:buClrTx/>
              <a:buSzTx/>
              <a:buFont typeface="Arial"/>
              <a:buNone/>
              <a:tabLst/>
              <a:defRPr/>
            </a:pPr>
            <a:endParaRPr kumimoji="0" lang="en-GB" sz="3200" b="0" i="0" u="none" strike="noStrike" kern="1200" cap="none" spc="0" normalizeH="0" baseline="0" noProof="0" dirty="0">
              <a:ln>
                <a:noFill/>
              </a:ln>
              <a:solidFill>
                <a:prstClr val="black"/>
              </a:solidFill>
              <a:effectLst/>
              <a:uLnTx/>
              <a:uFillTx/>
              <a:latin typeface="Gill Sans MT" panose="020B0502020104020203"/>
              <a:ea typeface="Times New Roman" panose="02020603050405020304" pitchFamily="18" charset="0"/>
              <a:cs typeface="+mn-cs"/>
            </a:endParaRPr>
          </a:p>
        </p:txBody>
      </p:sp>
    </p:spTree>
    <p:extLst>
      <p:ext uri="{BB962C8B-B14F-4D97-AF65-F5344CB8AC3E}">
        <p14:creationId xmlns:p14="http://schemas.microsoft.com/office/powerpoint/2010/main" val="15383896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94355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1887220" y="118516"/>
            <a:ext cx="10238961" cy="3064967"/>
          </a:xfrm>
          <a:prstGeom prst="rect">
            <a:avLst/>
          </a:prstGeom>
        </p:spPr>
        <p:txBody>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endParaRPr lang="en-AU" sz="5400" b="1" dirty="0">
              <a:latin typeface="Compita Medium" pitchFamily="2" charset="0"/>
            </a:endParaRPr>
          </a:p>
        </p:txBody>
      </p:sp>
      <p:pic>
        <p:nvPicPr>
          <p:cNvPr id="4" name="Picture 3">
            <a:extLst>
              <a:ext uri="{FF2B5EF4-FFF2-40B4-BE49-F238E27FC236}">
                <a16:creationId xmlns:a16="http://schemas.microsoft.com/office/drawing/2014/main" id="{AD40EDB1-997C-4185-AB94-DC9C210DCFA2}"/>
              </a:ext>
            </a:extLst>
          </p:cNvPr>
          <p:cNvPicPr>
            <a:picLocks noChangeAspect="1"/>
          </p:cNvPicPr>
          <p:nvPr/>
        </p:nvPicPr>
        <p:blipFill>
          <a:blip r:embed="rId2"/>
          <a:stretch>
            <a:fillRect/>
          </a:stretch>
        </p:blipFill>
        <p:spPr>
          <a:xfrm>
            <a:off x="-1" y="0"/>
            <a:ext cx="12202871" cy="6858000"/>
          </a:xfrm>
          <a:prstGeom prst="rect">
            <a:avLst/>
          </a:prstGeom>
        </p:spPr>
      </p:pic>
    </p:spTree>
    <p:extLst>
      <p:ext uri="{BB962C8B-B14F-4D97-AF65-F5344CB8AC3E}">
        <p14:creationId xmlns:p14="http://schemas.microsoft.com/office/powerpoint/2010/main" val="18261093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6048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2050" name="Picture 2" descr="Amazon.com: Never Forget - Floppy Disk, VHS, Cassette Tape Shirt :  Clothing, Shoes &amp; Jewelry">
            <a:extLst>
              <a:ext uri="{FF2B5EF4-FFF2-40B4-BE49-F238E27FC236}">
                <a16:creationId xmlns:a16="http://schemas.microsoft.com/office/drawing/2014/main" id="{F00C4282-C872-4BF6-E59E-E4B3A08BAD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7948" y="-429327"/>
            <a:ext cx="8339097" cy="77942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87580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443345" y="207239"/>
            <a:ext cx="11600873" cy="3823354"/>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200" dirty="0">
                <a:effectLst/>
                <a:ea typeface="Calibri" panose="020F0502020204030204" pitchFamily="34" charset="0"/>
                <a:cs typeface="Times New Roman" panose="02020603050405020304" pitchFamily="18" charset="0"/>
              </a:rPr>
              <a:t>1 Cor 1.30</a:t>
            </a:r>
            <a:r>
              <a:rPr lang="fr-FR" sz="3200" b="1" baseline="30000" dirty="0">
                <a:solidFill>
                  <a:srgbClr val="000000"/>
                </a:solidFill>
                <a:effectLst/>
                <a:ea typeface="Calibri" panose="020F0502020204030204" pitchFamily="34" charset="0"/>
                <a:cs typeface="Times New Roman" panose="02020603050405020304" pitchFamily="18" charset="0"/>
              </a:rPr>
              <a:t> </a:t>
            </a:r>
            <a:r>
              <a:rPr lang="fr-FR" sz="3200" dirty="0">
                <a:solidFill>
                  <a:srgbClr val="000000"/>
                </a:solidFill>
                <a:effectLst/>
                <a:ea typeface="Calibri" panose="020F0502020204030204" pitchFamily="34" charset="0"/>
                <a:cs typeface="Times New Roman" panose="02020603050405020304" pitchFamily="18" charset="0"/>
              </a:rPr>
              <a:t>C’est grâce à lui que vous êtes en Jésus-Christ, lui qui est devenu, par la volonté de Dieu, notre sagesse, notre justice, la source de notre sainteté et notre libérateur,</a:t>
            </a:r>
          </a:p>
          <a:p>
            <a:pPr marL="0" indent="0">
              <a:lnSpc>
                <a:spcPct val="107000"/>
              </a:lnSpc>
              <a:spcAft>
                <a:spcPts val="800"/>
              </a:spcAft>
              <a:buNone/>
            </a:pPr>
            <a:endParaRPr lang="fr-FR" sz="3200" dirty="0">
              <a:solidFill>
                <a:srgbClr val="000000"/>
              </a:solidFill>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200" b="1" baseline="30000" dirty="0">
                <a:solidFill>
                  <a:srgbClr val="000000"/>
                </a:solidFill>
                <a:effectLst/>
                <a:ea typeface="Times New Roman" panose="02020603050405020304" pitchFamily="18" charset="0"/>
              </a:rPr>
              <a:t>8 </a:t>
            </a:r>
            <a:r>
              <a:rPr lang="fr-FR" sz="3200" dirty="0">
                <a:solidFill>
                  <a:srgbClr val="000000"/>
                </a:solidFill>
                <a:effectLst/>
                <a:ea typeface="Times New Roman" panose="02020603050405020304" pitchFamily="18" charset="0"/>
              </a:rPr>
              <a:t>cela apportera la guérison à ton corps </a:t>
            </a:r>
          </a:p>
          <a:p>
            <a:pPr marL="0" indent="0">
              <a:lnSpc>
                <a:spcPct val="107000"/>
              </a:lnSpc>
              <a:spcAft>
                <a:spcPts val="800"/>
              </a:spcAft>
              <a:buNone/>
            </a:pPr>
            <a:r>
              <a:rPr lang="fr-FR" sz="3200" dirty="0">
                <a:solidFill>
                  <a:srgbClr val="000000"/>
                </a:solidFill>
                <a:effectLst/>
                <a:ea typeface="Times New Roman" panose="02020603050405020304" pitchFamily="18" charset="0"/>
              </a:rPr>
              <a:t>et un rafraîchissement à tes os.</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302788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21468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637285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9705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5002010"/>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200" dirty="0">
                <a:solidFill>
                  <a:srgbClr val="2A2A2A"/>
                </a:solidFill>
                <a:effectLst/>
                <a:ea typeface="Calibri" panose="020F0502020204030204" pitchFamily="34" charset="0"/>
                <a:cs typeface="Times New Roman" panose="02020603050405020304" pitchFamily="18" charset="0"/>
              </a:rPr>
              <a:t>"Il y a quelque chose qui unit la magie et la science appliquée tout en les séparant toutes les deux de ce que les siècles précédents appelaient la ″sagesse″. Pour les sages d’autrefois, le problème essentiel était de mettre l’âme en conformité avec la réalité, et les moyens d’y parvenir étaient principalement la connaissance, l’autodiscipline et la vertu. Pour la magie, aussi bien que pour la science appliquée, le problème principal est de soumettre la réalité aux désirs humains ; et la solution est une technique</a:t>
            </a:r>
          </a:p>
          <a:p>
            <a:pPr marL="0" indent="0">
              <a:lnSpc>
                <a:spcPct val="107000"/>
              </a:lnSpc>
              <a:spcAft>
                <a:spcPts val="800"/>
              </a:spcAft>
              <a:buNone/>
            </a:pPr>
            <a:r>
              <a:rPr lang="fr-FR" sz="3200" dirty="0">
                <a:solidFill>
                  <a:srgbClr val="2A2A2A"/>
                </a:solidFill>
                <a:ea typeface="Calibri" panose="020F0502020204030204" pitchFamily="34" charset="0"/>
                <a:cs typeface="Times New Roman" panose="02020603050405020304" pitchFamily="18" charset="0"/>
              </a:rPr>
              <a:t>CS Lewis (L’Abolition de l’Homme)</a:t>
            </a:r>
            <a:endParaRPr lang="en-GB"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9984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9974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aradox Museum Stockholm - Sweden | Hötorget subway station">
            <a:extLst>
              <a:ext uri="{FF2B5EF4-FFF2-40B4-BE49-F238E27FC236}">
                <a16:creationId xmlns:a16="http://schemas.microsoft.com/office/drawing/2014/main" id="{BBF665F6-7274-EC1E-C1FA-C4750A42DA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1205453" y="510538"/>
            <a:ext cx="10459824" cy="1036438"/>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6000" dirty="0">
                <a:effectLst/>
                <a:latin typeface="Eras Bold ITC" panose="020B0907030504020204" pitchFamily="34" charset="0"/>
                <a:ea typeface="Calibri" panose="020F0502020204030204" pitchFamily="34" charset="0"/>
                <a:cs typeface="Times New Roman" panose="02020603050405020304" pitchFamily="18" charset="0"/>
              </a:rPr>
              <a:t>Le paradoxe de la sagesse</a:t>
            </a:r>
          </a:p>
        </p:txBody>
      </p:sp>
    </p:spTree>
    <p:extLst>
      <p:ext uri="{BB962C8B-B14F-4D97-AF65-F5344CB8AC3E}">
        <p14:creationId xmlns:p14="http://schemas.microsoft.com/office/powerpoint/2010/main" val="2223309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243965"/>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marR="0" lvl="0" indent="0" algn="l" defTabSz="816422" rtl="0" eaLnBrk="1" fontAlgn="auto" latinLnBrk="0" hangingPunct="1">
              <a:lnSpc>
                <a:spcPct val="100000"/>
              </a:lnSpc>
              <a:spcBef>
                <a:spcPct val="20000"/>
              </a:spcBef>
              <a:spcAft>
                <a:spcPts val="0"/>
              </a:spcAft>
              <a:buClrTx/>
              <a:buSzTx/>
              <a:buFont typeface="Arial"/>
              <a:buNone/>
              <a:tabLst/>
              <a:defRPr/>
            </a:pPr>
            <a:r>
              <a:rPr kumimoji="0" lang="fr-FR" sz="3200" b="0" i="0" u="none" strike="noStrike" kern="1200" cap="none" spc="0" normalizeH="0" baseline="0" noProof="0" dirty="0">
                <a:ln>
                  <a:noFill/>
                </a:ln>
                <a:solidFill>
                  <a:srgbClr val="000000"/>
                </a:solidFill>
                <a:effectLst/>
                <a:uLnTx/>
                <a:uFillTx/>
                <a:latin typeface="Gill Sans MT" panose="020B0502020104020203"/>
                <a:ea typeface="Times New Roman" panose="02020603050405020304" pitchFamily="18" charset="0"/>
                <a:cs typeface="+mn-cs"/>
              </a:rPr>
              <a:t>26.12 Si tu vois un homme qui se croit sage, il y a plus à attendre 		d'un homme stupide que de lui.</a:t>
            </a:r>
            <a:endParaRPr kumimoji="0" lang="en-GB" sz="3200" b="0" i="0" u="none" strike="noStrike" kern="1200" cap="none" spc="0" normalizeH="0" baseline="0" noProof="0" dirty="0">
              <a:ln>
                <a:noFill/>
              </a:ln>
              <a:solidFill>
                <a:prstClr val="black"/>
              </a:solidFill>
              <a:effectLst/>
              <a:uLnTx/>
              <a:uFillTx/>
              <a:latin typeface="Gill Sans MT" panose="020B0502020104020203"/>
              <a:ea typeface="Times New Roman" panose="02020603050405020304" pitchFamily="18" charset="0"/>
              <a:cs typeface="+mn-cs"/>
            </a:endParaRPr>
          </a:p>
          <a:p>
            <a:pPr marL="0" marR="0" lvl="0" indent="0" algn="l" defTabSz="816422" rtl="0" eaLnBrk="1" fontAlgn="auto" latinLnBrk="0" hangingPunct="1">
              <a:lnSpc>
                <a:spcPct val="100000"/>
              </a:lnSpc>
              <a:spcBef>
                <a:spcPct val="20000"/>
              </a:spcBef>
              <a:spcAft>
                <a:spcPts val="0"/>
              </a:spcAft>
              <a:buClrTx/>
              <a:buSzTx/>
              <a:buFont typeface="Arial"/>
              <a:buNone/>
              <a:tabLst/>
              <a:defRPr/>
            </a:pPr>
            <a:r>
              <a:rPr kumimoji="0" lang="fr-FR" sz="3200" b="0" i="0" u="none" strike="noStrike" kern="1200" cap="none" spc="0" normalizeH="0" baseline="0" noProof="0" dirty="0">
                <a:ln>
                  <a:noFill/>
                </a:ln>
                <a:solidFill>
                  <a:srgbClr val="000000"/>
                </a:solidFill>
                <a:effectLst/>
                <a:uLnTx/>
                <a:uFillTx/>
                <a:latin typeface="Gill Sans MT" panose="020B0502020104020203"/>
                <a:ea typeface="Times New Roman" panose="02020603050405020304" pitchFamily="18" charset="0"/>
                <a:cs typeface="+mn-cs"/>
              </a:rPr>
              <a:t>21.2 Toutes les voies d'un homme sont droites à ses yeux, mais celui 		qui évalue les cœurs, c'est l'Eternel.</a:t>
            </a:r>
          </a:p>
          <a:p>
            <a:pPr marL="0" marR="0" lvl="0" indent="0" algn="l" defTabSz="816422" rtl="0" eaLnBrk="1" fontAlgn="auto" latinLnBrk="0" hangingPunct="1">
              <a:lnSpc>
                <a:spcPct val="100000"/>
              </a:lnSpc>
              <a:spcBef>
                <a:spcPct val="20000"/>
              </a:spcBef>
              <a:spcAft>
                <a:spcPts val="0"/>
              </a:spcAft>
              <a:buClrTx/>
              <a:buSzTx/>
              <a:buFont typeface="Arial"/>
              <a:buNone/>
              <a:tabLst/>
              <a:defRPr/>
            </a:pPr>
            <a:r>
              <a:rPr kumimoji="0" lang="fr-FR" sz="3200" b="0" i="0" u="none" strike="noStrike" kern="1200" cap="none" spc="0" normalizeH="0" baseline="0" noProof="0" dirty="0">
                <a:ln>
                  <a:noFill/>
                </a:ln>
                <a:solidFill>
                  <a:srgbClr val="000000"/>
                </a:solidFill>
                <a:effectLst/>
                <a:uLnTx/>
                <a:uFillTx/>
                <a:latin typeface="Gill Sans MT" panose="020B0502020104020203"/>
                <a:ea typeface="Times New Roman" panose="02020603050405020304" pitchFamily="18" charset="0"/>
                <a:cs typeface="+mn-cs"/>
              </a:rPr>
              <a:t>20.5 Les projets dans le cœur de l'homme sont des eaux profondes, 		mais l'homme intelligent sait y puiser.</a:t>
            </a:r>
            <a:endParaRPr kumimoji="0" lang="en-GB" sz="3200" b="0" i="0" u="none" strike="noStrike" kern="1200" cap="none" spc="0" normalizeH="0" baseline="0" noProof="0" dirty="0">
              <a:ln>
                <a:noFill/>
              </a:ln>
              <a:solidFill>
                <a:prstClr val="black"/>
              </a:solidFill>
              <a:effectLst/>
              <a:uLnTx/>
              <a:uFillTx/>
              <a:latin typeface="Gill Sans MT" panose="020B0502020104020203"/>
              <a:ea typeface="Times New Roman" panose="02020603050405020304" pitchFamily="18" charset="0"/>
              <a:cs typeface="+mn-cs"/>
            </a:endParaRPr>
          </a:p>
        </p:txBody>
      </p:sp>
    </p:spTree>
    <p:extLst>
      <p:ext uri="{BB962C8B-B14F-4D97-AF65-F5344CB8AC3E}">
        <p14:creationId xmlns:p14="http://schemas.microsoft.com/office/powerpoint/2010/main" val="1171840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5745D8E-9BDD-34F8-DAD4-195094034FAD}"/>
              </a:ext>
            </a:extLst>
          </p:cNvPr>
          <p:cNvSpPr/>
          <p:nvPr/>
        </p:nvSpPr>
        <p:spPr>
          <a:xfrm>
            <a:off x="0" y="0"/>
            <a:ext cx="12192000" cy="176459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122" name="Picture 2">
            <a:extLst>
              <a:ext uri="{FF2B5EF4-FFF2-40B4-BE49-F238E27FC236}">
                <a16:creationId xmlns:a16="http://schemas.microsoft.com/office/drawing/2014/main" id="{DA912AAA-6409-3141-9490-101A87FF0C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5083" y="138705"/>
            <a:ext cx="4588629" cy="553402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9B502201-31AB-6096-904F-E8AC22565B8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7778" b="68889"/>
          <a:stretch/>
        </p:blipFill>
        <p:spPr bwMode="auto">
          <a:xfrm>
            <a:off x="0" y="1610581"/>
            <a:ext cx="12268200" cy="37147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AD8C4CDB-93D6-87B6-D1DF-918B64328CB2}"/>
              </a:ext>
            </a:extLst>
          </p:cNvPr>
          <p:cNvSpPr/>
          <p:nvPr/>
        </p:nvSpPr>
        <p:spPr>
          <a:xfrm>
            <a:off x="0" y="1982058"/>
            <a:ext cx="12192000" cy="487594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9322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5745D8E-9BDD-34F8-DAD4-195094034FAD}"/>
              </a:ext>
            </a:extLst>
          </p:cNvPr>
          <p:cNvSpPr/>
          <p:nvPr/>
        </p:nvSpPr>
        <p:spPr>
          <a:xfrm>
            <a:off x="0" y="0"/>
            <a:ext cx="12192000" cy="176459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122" name="Picture 2">
            <a:extLst>
              <a:ext uri="{FF2B5EF4-FFF2-40B4-BE49-F238E27FC236}">
                <a16:creationId xmlns:a16="http://schemas.microsoft.com/office/drawing/2014/main" id="{DA912AAA-6409-3141-9490-101A87FF0C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5083" y="138705"/>
            <a:ext cx="4588629" cy="553402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9B502201-31AB-6096-904F-E8AC22565B8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7778" b="68889"/>
          <a:stretch/>
        </p:blipFill>
        <p:spPr bwMode="auto">
          <a:xfrm>
            <a:off x="0" y="1610581"/>
            <a:ext cx="12268200" cy="371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33129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13840</TotalTime>
  <Words>747</Words>
  <Application>Microsoft Office PowerPoint</Application>
  <PresentationFormat>Widescreen</PresentationFormat>
  <Paragraphs>38</Paragraphs>
  <Slides>33</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33</vt:i4>
      </vt:variant>
    </vt:vector>
  </HeadingPairs>
  <TitlesOfParts>
    <vt:vector size="42" baseType="lpstr">
      <vt:lpstr>Arial</vt:lpstr>
      <vt:lpstr>Calibri</vt:lpstr>
      <vt:lpstr>Calibri Light</vt:lpstr>
      <vt:lpstr>Compita Medium</vt:lpstr>
      <vt:lpstr>Eras Bold ITC</vt:lpstr>
      <vt:lpstr>Gill Sans MT</vt:lpstr>
      <vt:lpstr>1_Office Theme</vt:lpstr>
      <vt:lpstr>Gallery</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 Apieczonek</dc:creator>
  <cp:lastModifiedBy>Josh Apieczonek</cp:lastModifiedBy>
  <cp:revision>10</cp:revision>
  <dcterms:created xsi:type="dcterms:W3CDTF">2021-10-20T01:09:21Z</dcterms:created>
  <dcterms:modified xsi:type="dcterms:W3CDTF">2023-08-21T07:04:32Z</dcterms:modified>
</cp:coreProperties>
</file>