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 id="2147483686" r:id="rId2"/>
    <p:sldMasterId id="2147483699" r:id="rId3"/>
  </p:sldMasterIdLst>
  <p:sldIdLst>
    <p:sldId id="615" r:id="rId4"/>
    <p:sldId id="389" r:id="rId5"/>
    <p:sldId id="612" r:id="rId6"/>
    <p:sldId id="581" r:id="rId7"/>
    <p:sldId id="402" r:id="rId8"/>
    <p:sldId id="607" r:id="rId9"/>
    <p:sldId id="608" r:id="rId10"/>
    <p:sldId id="592" r:id="rId11"/>
    <p:sldId id="593" r:id="rId12"/>
    <p:sldId id="616" r:id="rId13"/>
    <p:sldId id="617" r:id="rId14"/>
    <p:sldId id="618" r:id="rId15"/>
    <p:sldId id="619" r:id="rId16"/>
    <p:sldId id="620" r:id="rId17"/>
    <p:sldId id="621" r:id="rId18"/>
    <p:sldId id="622" r:id="rId19"/>
    <p:sldId id="623" r:id="rId20"/>
    <p:sldId id="590" r:id="rId21"/>
    <p:sldId id="610" r:id="rId22"/>
    <p:sldId id="624" r:id="rId23"/>
    <p:sldId id="595" r:id="rId24"/>
    <p:sldId id="401" r:id="rId25"/>
    <p:sldId id="596" r:id="rId26"/>
    <p:sldId id="628" r:id="rId27"/>
    <p:sldId id="627" r:id="rId28"/>
    <p:sldId id="392" r:id="rId29"/>
    <p:sldId id="625" r:id="rId30"/>
    <p:sldId id="626" r:id="rId31"/>
    <p:sldId id="631" r:id="rId32"/>
    <p:sldId id="632" r:id="rId33"/>
    <p:sldId id="580" r:id="rId34"/>
    <p:sldId id="611" r:id="rId35"/>
    <p:sldId id="629" r:id="rId36"/>
    <p:sldId id="630" r:id="rId37"/>
    <p:sldId id="410" r:id="rId38"/>
    <p:sldId id="582" r:id="rId39"/>
    <p:sldId id="602" r:id="rId40"/>
    <p:sldId id="411" r:id="rId41"/>
    <p:sldId id="606" r:id="rId42"/>
    <p:sldId id="292" r:id="rId43"/>
    <p:sldId id="298" r:id="rId44"/>
    <p:sldId id="414"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E337E9-95CA-4FA7-9EDE-457B95CB7867}" v="42" dt="2023-08-23T07:14:10.015"/>
    <p1510:client id="{54971DF7-2036-4175-9775-0494EBCD8466}" v="39" dt="2023-08-24T06:50:39.8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10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theme" Target="theme/theme1.xml"/><Relationship Id="rId8" Type="http://schemas.openxmlformats.org/officeDocument/2006/relationships/slide" Target="slides/slide5.xml"/><Relationship Id="rId51"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h Apieczonek" userId="21270cfe7fe5f2f3" providerId="LiveId" clId="{3E130226-5C33-49EC-AFEB-22552C480651}"/>
    <pc:docChg chg="undo custSel addSld delSld modSld sldOrd">
      <pc:chgData name="Josh Apieczonek" userId="21270cfe7fe5f2f3" providerId="LiveId" clId="{3E130226-5C33-49EC-AFEB-22552C480651}" dt="2023-08-20T06:53:18.474" v="1125" actId="403"/>
      <pc:docMkLst>
        <pc:docMk/>
      </pc:docMkLst>
      <pc:sldChg chg="delSp modSp mod ord setBg delAnim">
        <pc:chgData name="Josh Apieczonek" userId="21270cfe7fe5f2f3" providerId="LiveId" clId="{3E130226-5C33-49EC-AFEB-22552C480651}" dt="2023-08-20T06:35:12.527" v="1013" actId="478"/>
        <pc:sldMkLst>
          <pc:docMk/>
          <pc:sldMk cId="362199155" sldId="292"/>
        </pc:sldMkLst>
        <pc:spChg chg="mod">
          <ac:chgData name="Josh Apieczonek" userId="21270cfe7fe5f2f3" providerId="LiveId" clId="{3E130226-5C33-49EC-AFEB-22552C480651}" dt="2023-08-15T14:24:48.076" v="491"/>
          <ac:spMkLst>
            <pc:docMk/>
            <pc:sldMk cId="362199155" sldId="292"/>
            <ac:spMk id="3" creationId="{00000000-0000-0000-0000-000000000000}"/>
          </ac:spMkLst>
        </pc:spChg>
        <pc:spChg chg="del mod">
          <ac:chgData name="Josh Apieczonek" userId="21270cfe7fe5f2f3" providerId="LiveId" clId="{3E130226-5C33-49EC-AFEB-22552C480651}" dt="2023-08-20T06:35:12.527" v="1013" actId="478"/>
          <ac:spMkLst>
            <pc:docMk/>
            <pc:sldMk cId="362199155" sldId="292"/>
            <ac:spMk id="5" creationId="{B52AA8F0-8B19-6E3D-768C-C267EB3932DF}"/>
          </ac:spMkLst>
        </pc:spChg>
      </pc:sldChg>
      <pc:sldChg chg="modSp mod ord">
        <pc:chgData name="Josh Apieczonek" userId="21270cfe7fe5f2f3" providerId="LiveId" clId="{3E130226-5C33-49EC-AFEB-22552C480651}" dt="2023-08-15T14:23:24.755" v="480" actId="14100"/>
        <pc:sldMkLst>
          <pc:docMk/>
          <pc:sldMk cId="1826109371" sldId="298"/>
        </pc:sldMkLst>
        <pc:spChg chg="mod">
          <ac:chgData name="Josh Apieczonek" userId="21270cfe7fe5f2f3" providerId="LiveId" clId="{3E130226-5C33-49EC-AFEB-22552C480651}" dt="2023-08-06T13:32:05.765" v="358" actId="20577"/>
          <ac:spMkLst>
            <pc:docMk/>
            <pc:sldMk cId="1826109371" sldId="298"/>
            <ac:spMk id="3" creationId="{F9B8A331-254F-4274-A713-C54A4E5EFB14}"/>
          </ac:spMkLst>
        </pc:spChg>
        <pc:picChg chg="mod">
          <ac:chgData name="Josh Apieczonek" userId="21270cfe7fe5f2f3" providerId="LiveId" clId="{3E130226-5C33-49EC-AFEB-22552C480651}" dt="2023-08-15T14:23:24.755" v="480" actId="14100"/>
          <ac:picMkLst>
            <pc:docMk/>
            <pc:sldMk cId="1826109371" sldId="298"/>
            <ac:picMk id="4" creationId="{AD40EDB1-997C-4185-AB94-DC9C210DCFA2}"/>
          </ac:picMkLst>
        </pc:picChg>
      </pc:sldChg>
      <pc:sldChg chg="del">
        <pc:chgData name="Josh Apieczonek" userId="21270cfe7fe5f2f3" providerId="LiveId" clId="{3E130226-5C33-49EC-AFEB-22552C480651}" dt="2023-07-10T12:36:39.222" v="59" actId="47"/>
        <pc:sldMkLst>
          <pc:docMk/>
          <pc:sldMk cId="4096150937" sldId="300"/>
        </pc:sldMkLst>
      </pc:sldChg>
      <pc:sldChg chg="addSp delSp modSp ord">
        <pc:chgData name="Josh Apieczonek" userId="21270cfe7fe5f2f3" providerId="LiveId" clId="{3E130226-5C33-49EC-AFEB-22552C480651}" dt="2023-08-19T07:38:58.770" v="745" actId="1076"/>
        <pc:sldMkLst>
          <pc:docMk/>
          <pc:sldMk cId="1461494712" sldId="308"/>
        </pc:sldMkLst>
        <pc:picChg chg="add mod">
          <ac:chgData name="Josh Apieczonek" userId="21270cfe7fe5f2f3" providerId="LiveId" clId="{3E130226-5C33-49EC-AFEB-22552C480651}" dt="2023-08-19T07:38:58.770" v="745" actId="1076"/>
          <ac:picMkLst>
            <pc:docMk/>
            <pc:sldMk cId="1461494712" sldId="308"/>
            <ac:picMk id="2" creationId="{FE81BAFA-5456-2C0D-9BED-D0BF936DB34C}"/>
          </ac:picMkLst>
        </pc:picChg>
        <pc:picChg chg="add del mod">
          <ac:chgData name="Josh Apieczonek" userId="21270cfe7fe5f2f3" providerId="LiveId" clId="{3E130226-5C33-49EC-AFEB-22552C480651}" dt="2023-08-19T07:38:48.561" v="742" actId="478"/>
          <ac:picMkLst>
            <pc:docMk/>
            <pc:sldMk cId="1461494712" sldId="308"/>
            <ac:picMk id="1026" creationId="{980BB3D5-0D0E-BA04-CFB2-116EE83AFD2C}"/>
          </ac:picMkLst>
        </pc:picChg>
      </pc:sldChg>
      <pc:sldChg chg="del">
        <pc:chgData name="Josh Apieczonek" userId="21270cfe7fe5f2f3" providerId="LiveId" clId="{3E130226-5C33-49EC-AFEB-22552C480651}" dt="2023-07-10T12:33:00.445" v="5" actId="47"/>
        <pc:sldMkLst>
          <pc:docMk/>
          <pc:sldMk cId="1969109022" sldId="350"/>
        </pc:sldMkLst>
      </pc:sldChg>
      <pc:sldChg chg="del ord">
        <pc:chgData name="Josh Apieczonek" userId="21270cfe7fe5f2f3" providerId="LiveId" clId="{3E130226-5C33-49EC-AFEB-22552C480651}" dt="2023-08-15T14:23:57.756" v="484" actId="47"/>
        <pc:sldMkLst>
          <pc:docMk/>
          <pc:sldMk cId="3697748694" sldId="358"/>
        </pc:sldMkLst>
      </pc:sldChg>
      <pc:sldChg chg="del">
        <pc:chgData name="Josh Apieczonek" userId="21270cfe7fe5f2f3" providerId="LiveId" clId="{3E130226-5C33-49EC-AFEB-22552C480651}" dt="2023-07-10T12:33:00.445" v="5" actId="47"/>
        <pc:sldMkLst>
          <pc:docMk/>
          <pc:sldMk cId="1903436439" sldId="361"/>
        </pc:sldMkLst>
      </pc:sldChg>
      <pc:sldChg chg="addSp modSp del mod ord">
        <pc:chgData name="Josh Apieczonek" userId="21270cfe7fe5f2f3" providerId="LiveId" clId="{3E130226-5C33-49EC-AFEB-22552C480651}" dt="2023-08-15T14:24:00.380" v="485" actId="47"/>
        <pc:sldMkLst>
          <pc:docMk/>
          <pc:sldMk cId="4246979683" sldId="364"/>
        </pc:sldMkLst>
        <pc:spChg chg="add mod">
          <ac:chgData name="Josh Apieczonek" userId="21270cfe7fe5f2f3" providerId="LiveId" clId="{3E130226-5C33-49EC-AFEB-22552C480651}" dt="2023-08-15T08:40:15.878" v="362" actId="1076"/>
          <ac:spMkLst>
            <pc:docMk/>
            <pc:sldMk cId="4246979683" sldId="364"/>
            <ac:spMk id="2" creationId="{6D26E877-CDFA-389D-188B-70F2194FF460}"/>
          </ac:spMkLst>
        </pc:spChg>
        <pc:picChg chg="add mod modCrop">
          <ac:chgData name="Josh Apieczonek" userId="21270cfe7fe5f2f3" providerId="LiveId" clId="{3E130226-5C33-49EC-AFEB-22552C480651}" dt="2023-07-11T07:42:23.116" v="354" actId="14100"/>
          <ac:picMkLst>
            <pc:docMk/>
            <pc:sldMk cId="4246979683" sldId="364"/>
            <ac:picMk id="3" creationId="{556984FD-5F7E-71DD-1B98-7FBFC674B54E}"/>
          </ac:picMkLst>
        </pc:picChg>
        <pc:picChg chg="add mod ord modCrop">
          <ac:chgData name="Josh Apieczonek" userId="21270cfe7fe5f2f3" providerId="LiveId" clId="{3E130226-5C33-49EC-AFEB-22552C480651}" dt="2023-07-11T07:42:50.531" v="357" actId="166"/>
          <ac:picMkLst>
            <pc:docMk/>
            <pc:sldMk cId="4246979683" sldId="364"/>
            <ac:picMk id="4" creationId="{84942806-E729-155A-18F5-B135C1E9BB7A}"/>
          </ac:picMkLst>
        </pc:picChg>
        <pc:picChg chg="add mod modCrop">
          <ac:chgData name="Josh Apieczonek" userId="21270cfe7fe5f2f3" providerId="LiveId" clId="{3E130226-5C33-49EC-AFEB-22552C480651}" dt="2023-07-11T07:42:09.117" v="353" actId="14100"/>
          <ac:picMkLst>
            <pc:docMk/>
            <pc:sldMk cId="4246979683" sldId="364"/>
            <ac:picMk id="5" creationId="{D90B5F1E-46B9-FBE9-C00C-41345237EBE5}"/>
          </ac:picMkLst>
        </pc:picChg>
      </pc:sldChg>
      <pc:sldChg chg="del">
        <pc:chgData name="Josh Apieczonek" userId="21270cfe7fe5f2f3" providerId="LiveId" clId="{3E130226-5C33-49EC-AFEB-22552C480651}" dt="2023-07-10T12:33:00.445" v="5" actId="47"/>
        <pc:sldMkLst>
          <pc:docMk/>
          <pc:sldMk cId="3562897068" sldId="365"/>
        </pc:sldMkLst>
      </pc:sldChg>
      <pc:sldChg chg="del">
        <pc:chgData name="Josh Apieczonek" userId="21270cfe7fe5f2f3" providerId="LiveId" clId="{3E130226-5C33-49EC-AFEB-22552C480651}" dt="2023-07-10T12:33:00.445" v="5" actId="47"/>
        <pc:sldMkLst>
          <pc:docMk/>
          <pc:sldMk cId="2974314835" sldId="366"/>
        </pc:sldMkLst>
      </pc:sldChg>
      <pc:sldChg chg="del">
        <pc:chgData name="Josh Apieczonek" userId="21270cfe7fe5f2f3" providerId="LiveId" clId="{3E130226-5C33-49EC-AFEB-22552C480651}" dt="2023-07-10T12:32:35.752" v="2" actId="47"/>
        <pc:sldMkLst>
          <pc:docMk/>
          <pc:sldMk cId="278203624" sldId="367"/>
        </pc:sldMkLst>
      </pc:sldChg>
      <pc:sldChg chg="del">
        <pc:chgData name="Josh Apieczonek" userId="21270cfe7fe5f2f3" providerId="LiveId" clId="{3E130226-5C33-49EC-AFEB-22552C480651}" dt="2023-07-10T12:33:00.445" v="5" actId="47"/>
        <pc:sldMkLst>
          <pc:docMk/>
          <pc:sldMk cId="26207261" sldId="369"/>
        </pc:sldMkLst>
      </pc:sldChg>
      <pc:sldChg chg="modSp mod ord setBg">
        <pc:chgData name="Josh Apieczonek" userId="21270cfe7fe5f2f3" providerId="LiveId" clId="{3E130226-5C33-49EC-AFEB-22552C480651}" dt="2023-08-20T06:35:22.861" v="1014"/>
        <pc:sldMkLst>
          <pc:docMk/>
          <pc:sldMk cId="1763803808" sldId="370"/>
        </pc:sldMkLst>
        <pc:spChg chg="mod">
          <ac:chgData name="Josh Apieczonek" userId="21270cfe7fe5f2f3" providerId="LiveId" clId="{3E130226-5C33-49EC-AFEB-22552C480651}" dt="2023-08-20T06:35:22.861" v="1014"/>
          <ac:spMkLst>
            <pc:docMk/>
            <pc:sldMk cId="1763803808" sldId="370"/>
            <ac:spMk id="3" creationId="{F9B8A331-254F-4274-A713-C54A4E5EFB14}"/>
          </ac:spMkLst>
        </pc:spChg>
      </pc:sldChg>
      <pc:sldChg chg="del">
        <pc:chgData name="Josh Apieczonek" userId="21270cfe7fe5f2f3" providerId="LiveId" clId="{3E130226-5C33-49EC-AFEB-22552C480651}" dt="2023-07-10T12:32:35.752" v="2" actId="47"/>
        <pc:sldMkLst>
          <pc:docMk/>
          <pc:sldMk cId="1150113382" sldId="371"/>
        </pc:sldMkLst>
      </pc:sldChg>
      <pc:sldChg chg="del">
        <pc:chgData name="Josh Apieczonek" userId="21270cfe7fe5f2f3" providerId="LiveId" clId="{3E130226-5C33-49EC-AFEB-22552C480651}" dt="2023-07-10T12:32:37.780" v="3" actId="47"/>
        <pc:sldMkLst>
          <pc:docMk/>
          <pc:sldMk cId="217145990" sldId="372"/>
        </pc:sldMkLst>
      </pc:sldChg>
      <pc:sldChg chg="del ord">
        <pc:chgData name="Josh Apieczonek" userId="21270cfe7fe5f2f3" providerId="LiveId" clId="{3E130226-5C33-49EC-AFEB-22552C480651}" dt="2023-08-15T14:23:55.038" v="483" actId="47"/>
        <pc:sldMkLst>
          <pc:docMk/>
          <pc:sldMk cId="2375927161" sldId="373"/>
        </pc:sldMkLst>
      </pc:sldChg>
      <pc:sldChg chg="del">
        <pc:chgData name="Josh Apieczonek" userId="21270cfe7fe5f2f3" providerId="LiveId" clId="{3E130226-5C33-49EC-AFEB-22552C480651}" dt="2023-07-10T12:32:40.556" v="4" actId="47"/>
        <pc:sldMkLst>
          <pc:docMk/>
          <pc:sldMk cId="2613222006" sldId="374"/>
        </pc:sldMkLst>
      </pc:sldChg>
      <pc:sldChg chg="del">
        <pc:chgData name="Josh Apieczonek" userId="21270cfe7fe5f2f3" providerId="LiveId" clId="{3E130226-5C33-49EC-AFEB-22552C480651}" dt="2023-08-15T14:23:35.815" v="481" actId="47"/>
        <pc:sldMkLst>
          <pc:docMk/>
          <pc:sldMk cId="3847212564" sldId="375"/>
        </pc:sldMkLst>
      </pc:sldChg>
      <pc:sldChg chg="del">
        <pc:chgData name="Josh Apieczonek" userId="21270cfe7fe5f2f3" providerId="LiveId" clId="{3E130226-5C33-49EC-AFEB-22552C480651}" dt="2023-07-10T12:33:00.445" v="5" actId="47"/>
        <pc:sldMkLst>
          <pc:docMk/>
          <pc:sldMk cId="1532166712" sldId="376"/>
        </pc:sldMkLst>
      </pc:sldChg>
      <pc:sldChg chg="del">
        <pc:chgData name="Josh Apieczonek" userId="21270cfe7fe5f2f3" providerId="LiveId" clId="{3E130226-5C33-49EC-AFEB-22552C480651}" dt="2023-07-10T12:33:00.445" v="5" actId="47"/>
        <pc:sldMkLst>
          <pc:docMk/>
          <pc:sldMk cId="490153682" sldId="377"/>
        </pc:sldMkLst>
      </pc:sldChg>
      <pc:sldChg chg="del">
        <pc:chgData name="Josh Apieczonek" userId="21270cfe7fe5f2f3" providerId="LiveId" clId="{3E130226-5C33-49EC-AFEB-22552C480651}" dt="2023-07-10T12:33:00.445" v="5" actId="47"/>
        <pc:sldMkLst>
          <pc:docMk/>
          <pc:sldMk cId="3124836174" sldId="378"/>
        </pc:sldMkLst>
      </pc:sldChg>
      <pc:sldChg chg="del">
        <pc:chgData name="Josh Apieczonek" userId="21270cfe7fe5f2f3" providerId="LiveId" clId="{3E130226-5C33-49EC-AFEB-22552C480651}" dt="2023-07-10T12:33:00.445" v="5" actId="47"/>
        <pc:sldMkLst>
          <pc:docMk/>
          <pc:sldMk cId="2815205902" sldId="379"/>
        </pc:sldMkLst>
      </pc:sldChg>
      <pc:sldChg chg="del">
        <pc:chgData name="Josh Apieczonek" userId="21270cfe7fe5f2f3" providerId="LiveId" clId="{3E130226-5C33-49EC-AFEB-22552C480651}" dt="2023-07-10T12:33:00.445" v="5" actId="47"/>
        <pc:sldMkLst>
          <pc:docMk/>
          <pc:sldMk cId="1271311686" sldId="380"/>
        </pc:sldMkLst>
      </pc:sldChg>
      <pc:sldChg chg="del">
        <pc:chgData name="Josh Apieczonek" userId="21270cfe7fe5f2f3" providerId="LiveId" clId="{3E130226-5C33-49EC-AFEB-22552C480651}" dt="2023-07-10T12:33:00.445" v="5" actId="47"/>
        <pc:sldMkLst>
          <pc:docMk/>
          <pc:sldMk cId="3682937652" sldId="381"/>
        </pc:sldMkLst>
      </pc:sldChg>
      <pc:sldChg chg="del">
        <pc:chgData name="Josh Apieczonek" userId="21270cfe7fe5f2f3" providerId="LiveId" clId="{3E130226-5C33-49EC-AFEB-22552C480651}" dt="2023-07-10T12:33:00.445" v="5" actId="47"/>
        <pc:sldMkLst>
          <pc:docMk/>
          <pc:sldMk cId="3848146082" sldId="382"/>
        </pc:sldMkLst>
      </pc:sldChg>
      <pc:sldChg chg="del">
        <pc:chgData name="Josh Apieczonek" userId="21270cfe7fe5f2f3" providerId="LiveId" clId="{3E130226-5C33-49EC-AFEB-22552C480651}" dt="2023-07-10T12:33:00.445" v="5" actId="47"/>
        <pc:sldMkLst>
          <pc:docMk/>
          <pc:sldMk cId="1339447848" sldId="383"/>
        </pc:sldMkLst>
      </pc:sldChg>
      <pc:sldChg chg="del">
        <pc:chgData name="Josh Apieczonek" userId="21270cfe7fe5f2f3" providerId="LiveId" clId="{3E130226-5C33-49EC-AFEB-22552C480651}" dt="2023-07-10T12:33:00.445" v="5" actId="47"/>
        <pc:sldMkLst>
          <pc:docMk/>
          <pc:sldMk cId="2460383655" sldId="384"/>
        </pc:sldMkLst>
      </pc:sldChg>
      <pc:sldChg chg="addSp modSp ord setBg">
        <pc:chgData name="Josh Apieczonek" userId="21270cfe7fe5f2f3" providerId="LiveId" clId="{3E130226-5C33-49EC-AFEB-22552C480651}" dt="2023-08-20T06:35:51.880" v="1018" actId="1076"/>
        <pc:sldMkLst>
          <pc:docMk/>
          <pc:sldMk cId="1253516507" sldId="385"/>
        </pc:sldMkLst>
        <pc:picChg chg="add mod">
          <ac:chgData name="Josh Apieczonek" userId="21270cfe7fe5f2f3" providerId="LiveId" clId="{3E130226-5C33-49EC-AFEB-22552C480651}" dt="2023-08-20T06:35:51.880" v="1018" actId="1076"/>
          <ac:picMkLst>
            <pc:docMk/>
            <pc:sldMk cId="1253516507" sldId="385"/>
            <ac:picMk id="2050" creationId="{51C0EAF7-C28C-E916-63A7-9A3D267A51DF}"/>
          </ac:picMkLst>
        </pc:picChg>
      </pc:sldChg>
      <pc:sldChg chg="del">
        <pc:chgData name="Josh Apieczonek" userId="21270cfe7fe5f2f3" providerId="LiveId" clId="{3E130226-5C33-49EC-AFEB-22552C480651}" dt="2023-07-10T12:33:00.445" v="5" actId="47"/>
        <pc:sldMkLst>
          <pc:docMk/>
          <pc:sldMk cId="1963963045" sldId="386"/>
        </pc:sldMkLst>
      </pc:sldChg>
      <pc:sldChg chg="del">
        <pc:chgData name="Josh Apieczonek" userId="21270cfe7fe5f2f3" providerId="LiveId" clId="{3E130226-5C33-49EC-AFEB-22552C480651}" dt="2023-08-15T14:23:37.470" v="482" actId="47"/>
        <pc:sldMkLst>
          <pc:docMk/>
          <pc:sldMk cId="2631400142" sldId="387"/>
        </pc:sldMkLst>
      </pc:sldChg>
      <pc:sldChg chg="del">
        <pc:chgData name="Josh Apieczonek" userId="21270cfe7fe5f2f3" providerId="LiveId" clId="{3E130226-5C33-49EC-AFEB-22552C480651}" dt="2023-07-10T12:33:00.445" v="5" actId="47"/>
        <pc:sldMkLst>
          <pc:docMk/>
          <pc:sldMk cId="1343379703" sldId="388"/>
        </pc:sldMkLst>
      </pc:sldChg>
      <pc:sldChg chg="addSp delSp modSp add mod setBg modAnim">
        <pc:chgData name="Josh Apieczonek" userId="21270cfe7fe5f2f3" providerId="LiveId" clId="{3E130226-5C33-49EC-AFEB-22552C480651}" dt="2023-08-15T14:22:46.102" v="477" actId="1076"/>
        <pc:sldMkLst>
          <pc:docMk/>
          <pc:sldMk cId="1516923579" sldId="388"/>
        </pc:sldMkLst>
        <pc:spChg chg="mod">
          <ac:chgData name="Josh Apieczonek" userId="21270cfe7fe5f2f3" providerId="LiveId" clId="{3E130226-5C33-49EC-AFEB-22552C480651}" dt="2023-08-15T14:22:46.102" v="477" actId="1076"/>
          <ac:spMkLst>
            <pc:docMk/>
            <pc:sldMk cId="1516923579" sldId="388"/>
            <ac:spMk id="3" creationId="{F9B8A331-254F-4274-A713-C54A4E5EFB14}"/>
          </ac:spMkLst>
        </pc:spChg>
        <pc:grpChg chg="del">
          <ac:chgData name="Josh Apieczonek" userId="21270cfe7fe5f2f3" providerId="LiveId" clId="{3E130226-5C33-49EC-AFEB-22552C480651}" dt="2023-07-10T12:33:51.624" v="7" actId="478"/>
          <ac:grpSpMkLst>
            <pc:docMk/>
            <pc:sldMk cId="1516923579" sldId="388"/>
            <ac:grpSpMk id="6" creationId="{495C5688-1802-2E1D-E842-602CD479D2F5}"/>
          </ac:grpSpMkLst>
        </pc:grpChg>
        <pc:picChg chg="add del mod">
          <ac:chgData name="Josh Apieczonek" userId="21270cfe7fe5f2f3" providerId="LiveId" clId="{3E130226-5C33-49EC-AFEB-22552C480651}" dt="2023-07-10T12:48:17.194" v="104"/>
          <ac:picMkLst>
            <pc:docMk/>
            <pc:sldMk cId="1516923579" sldId="388"/>
            <ac:picMk id="2" creationId="{374FB33F-47F3-A500-1783-A6AAABBA5E08}"/>
          </ac:picMkLst>
        </pc:picChg>
        <pc:picChg chg="add mod">
          <ac:chgData name="Josh Apieczonek" userId="21270cfe7fe5f2f3" providerId="LiveId" clId="{3E130226-5C33-49EC-AFEB-22552C480651}" dt="2023-07-10T12:41:32.815" v="93" actId="14100"/>
          <ac:picMkLst>
            <pc:docMk/>
            <pc:sldMk cId="1516923579" sldId="388"/>
            <ac:picMk id="1026" creationId="{AD769115-52A5-1445-9CDE-368C0F896348}"/>
          </ac:picMkLst>
        </pc:picChg>
      </pc:sldChg>
      <pc:sldChg chg="add del">
        <pc:chgData name="Josh Apieczonek" userId="21270cfe7fe5f2f3" providerId="LiveId" clId="{3E130226-5C33-49EC-AFEB-22552C480651}" dt="2023-07-10T12:39:33.068" v="81"/>
        <pc:sldMkLst>
          <pc:docMk/>
          <pc:sldMk cId="111533851" sldId="389"/>
        </pc:sldMkLst>
      </pc:sldChg>
      <pc:sldChg chg="addSp delSp modSp add del mod">
        <pc:chgData name="Josh Apieczonek" userId="21270cfe7fe5f2f3" providerId="LiveId" clId="{3E130226-5C33-49EC-AFEB-22552C480651}" dt="2023-08-15T08:39:39.914" v="360" actId="47"/>
        <pc:sldMkLst>
          <pc:docMk/>
          <pc:sldMk cId="2223309302" sldId="389"/>
        </pc:sldMkLst>
        <pc:spChg chg="mod">
          <ac:chgData name="Josh Apieczonek" userId="21270cfe7fe5f2f3" providerId="LiveId" clId="{3E130226-5C33-49EC-AFEB-22552C480651}" dt="2023-07-10T12:50:59.166" v="134" actId="20577"/>
          <ac:spMkLst>
            <pc:docMk/>
            <pc:sldMk cId="2223309302" sldId="389"/>
            <ac:spMk id="3" creationId="{F9B8A331-254F-4274-A713-C54A4E5EFB14}"/>
          </ac:spMkLst>
        </pc:spChg>
        <pc:picChg chg="add del mod">
          <ac:chgData name="Josh Apieczonek" userId="21270cfe7fe5f2f3" providerId="LiveId" clId="{3E130226-5C33-49EC-AFEB-22552C480651}" dt="2023-07-10T12:49:07.029" v="113" actId="478"/>
          <ac:picMkLst>
            <pc:docMk/>
            <pc:sldMk cId="2223309302" sldId="389"/>
            <ac:picMk id="2" creationId="{A3B10F73-4D6B-CE20-9745-5A82B9166B8A}"/>
          </ac:picMkLst>
        </pc:picChg>
        <pc:picChg chg="del mod">
          <ac:chgData name="Josh Apieczonek" userId="21270cfe7fe5f2f3" providerId="LiveId" clId="{3E130226-5C33-49EC-AFEB-22552C480651}" dt="2023-07-10T12:49:13.430" v="114" actId="478"/>
          <ac:picMkLst>
            <pc:docMk/>
            <pc:sldMk cId="2223309302" sldId="389"/>
            <ac:picMk id="1026" creationId="{AD769115-52A5-1445-9CDE-368C0F896348}"/>
          </ac:picMkLst>
        </pc:picChg>
        <pc:picChg chg="add mod">
          <ac:chgData name="Josh Apieczonek" userId="21270cfe7fe5f2f3" providerId="LiveId" clId="{3E130226-5C33-49EC-AFEB-22552C480651}" dt="2023-07-10T12:50:49.775" v="120" actId="14100"/>
          <ac:picMkLst>
            <pc:docMk/>
            <pc:sldMk cId="2223309302" sldId="389"/>
            <ac:picMk id="2050" creationId="{BBF665F6-7274-EC1E-C1FA-C4750A42DAAC}"/>
          </ac:picMkLst>
        </pc:picChg>
      </pc:sldChg>
      <pc:sldChg chg="modSp add del">
        <pc:chgData name="Josh Apieczonek" userId="21270cfe7fe5f2f3" providerId="LiveId" clId="{3E130226-5C33-49EC-AFEB-22552C480651}" dt="2023-07-10T12:41:43.984" v="94" actId="47"/>
        <pc:sldMkLst>
          <pc:docMk/>
          <pc:sldMk cId="2506207339" sldId="389"/>
        </pc:sldMkLst>
        <pc:picChg chg="mod">
          <ac:chgData name="Josh Apieczonek" userId="21270cfe7fe5f2f3" providerId="LiveId" clId="{3E130226-5C33-49EC-AFEB-22552C480651}" dt="2023-07-10T12:40:18.507" v="88" actId="14100"/>
          <ac:picMkLst>
            <pc:docMk/>
            <pc:sldMk cId="2506207339" sldId="389"/>
            <ac:picMk id="1026" creationId="{AD769115-52A5-1445-9CDE-368C0F896348}"/>
          </ac:picMkLst>
        </pc:picChg>
      </pc:sldChg>
      <pc:sldChg chg="addSp delSp modSp add mod ord setBg">
        <pc:chgData name="Josh Apieczonek" userId="21270cfe7fe5f2f3" providerId="LiveId" clId="{3E130226-5C33-49EC-AFEB-22552C480651}" dt="2023-08-15T20:40:08.031" v="515" actId="20577"/>
        <pc:sldMkLst>
          <pc:docMk/>
          <pc:sldMk cId="2979984732" sldId="389"/>
        </pc:sldMkLst>
        <pc:spChg chg="del">
          <ac:chgData name="Josh Apieczonek" userId="21270cfe7fe5f2f3" providerId="LiveId" clId="{3E130226-5C33-49EC-AFEB-22552C480651}" dt="2023-08-15T08:42:01.079" v="368" actId="478"/>
          <ac:spMkLst>
            <pc:docMk/>
            <pc:sldMk cId="2979984732" sldId="389"/>
            <ac:spMk id="2" creationId="{6D26E877-CDFA-389D-188B-70F2194FF460}"/>
          </ac:spMkLst>
        </pc:spChg>
        <pc:spChg chg="add mod">
          <ac:chgData name="Josh Apieczonek" userId="21270cfe7fe5f2f3" providerId="LiveId" clId="{3E130226-5C33-49EC-AFEB-22552C480651}" dt="2023-08-15T20:40:08.031" v="515" actId="20577"/>
          <ac:spMkLst>
            <pc:docMk/>
            <pc:sldMk cId="2979984732" sldId="389"/>
            <ac:spMk id="7" creationId="{9FAAE84A-8427-60C1-F782-02A680455302}"/>
          </ac:spMkLst>
        </pc:spChg>
        <pc:picChg chg="del mod">
          <ac:chgData name="Josh Apieczonek" userId="21270cfe7fe5f2f3" providerId="LiveId" clId="{3E130226-5C33-49EC-AFEB-22552C480651}" dt="2023-08-15T08:45:11.078" v="373" actId="478"/>
          <ac:picMkLst>
            <pc:docMk/>
            <pc:sldMk cId="2979984732" sldId="389"/>
            <ac:picMk id="3" creationId="{556984FD-5F7E-71DD-1B98-7FBFC674B54E}"/>
          </ac:picMkLst>
        </pc:picChg>
        <pc:picChg chg="del">
          <ac:chgData name="Josh Apieczonek" userId="21270cfe7fe5f2f3" providerId="LiveId" clId="{3E130226-5C33-49EC-AFEB-22552C480651}" dt="2023-08-15T08:42:04.645" v="369" actId="478"/>
          <ac:picMkLst>
            <pc:docMk/>
            <pc:sldMk cId="2979984732" sldId="389"/>
            <ac:picMk id="4" creationId="{84942806-E729-155A-18F5-B135C1E9BB7A}"/>
          </ac:picMkLst>
        </pc:picChg>
        <pc:picChg chg="del">
          <ac:chgData name="Josh Apieczonek" userId="21270cfe7fe5f2f3" providerId="LiveId" clId="{3E130226-5C33-49EC-AFEB-22552C480651}" dt="2023-08-15T08:42:06.107" v="370" actId="478"/>
          <ac:picMkLst>
            <pc:docMk/>
            <pc:sldMk cId="2979984732" sldId="389"/>
            <ac:picMk id="5" creationId="{D90B5F1E-46B9-FBE9-C00C-41345237EBE5}"/>
          </ac:picMkLst>
        </pc:picChg>
        <pc:picChg chg="add del mod">
          <ac:chgData name="Josh Apieczonek" userId="21270cfe7fe5f2f3" providerId="LiveId" clId="{3E130226-5C33-49EC-AFEB-22552C480651}" dt="2023-08-15T08:54:57.551" v="404" actId="478"/>
          <ac:picMkLst>
            <pc:docMk/>
            <pc:sldMk cId="2979984732" sldId="389"/>
            <ac:picMk id="6" creationId="{5B63E2AA-81DF-15E8-B4F7-30C71820BB17}"/>
          </ac:picMkLst>
        </pc:picChg>
        <pc:picChg chg="add del mod">
          <ac:chgData name="Josh Apieczonek" userId="21270cfe7fe5f2f3" providerId="LiveId" clId="{3E130226-5C33-49EC-AFEB-22552C480651}" dt="2023-08-15T14:21:36.268" v="475" actId="478"/>
          <ac:picMkLst>
            <pc:docMk/>
            <pc:sldMk cId="2979984732" sldId="389"/>
            <ac:picMk id="1026" creationId="{2687EDC8-143D-A762-EE89-FDCFDE6C005A}"/>
          </ac:picMkLst>
        </pc:picChg>
        <pc:picChg chg="add del mod">
          <ac:chgData name="Josh Apieczonek" userId="21270cfe7fe5f2f3" providerId="LiveId" clId="{3E130226-5C33-49EC-AFEB-22552C480651}" dt="2023-08-15T08:55:38.231" v="415" actId="478"/>
          <ac:picMkLst>
            <pc:docMk/>
            <pc:sldMk cId="2979984732" sldId="389"/>
            <ac:picMk id="1028" creationId="{4F830AC4-A393-83E9-59D9-507BBBB5522D}"/>
          </ac:picMkLst>
        </pc:picChg>
      </pc:sldChg>
      <pc:sldChg chg="addSp delSp modSp add del mod">
        <pc:chgData name="Josh Apieczonek" userId="21270cfe7fe5f2f3" providerId="LiveId" clId="{3E130226-5C33-49EC-AFEB-22552C480651}" dt="2023-08-15T08:39:39.914" v="360" actId="47"/>
        <pc:sldMkLst>
          <pc:docMk/>
          <pc:sldMk cId="577961997" sldId="390"/>
        </pc:sldMkLst>
        <pc:spChg chg="mod">
          <ac:chgData name="Josh Apieczonek" userId="21270cfe7fe5f2f3" providerId="LiveId" clId="{3E130226-5C33-49EC-AFEB-22552C480651}" dt="2023-07-10T12:56:37.119" v="281" actId="20577"/>
          <ac:spMkLst>
            <pc:docMk/>
            <pc:sldMk cId="577961997" sldId="390"/>
            <ac:spMk id="3" creationId="{F9B8A331-254F-4274-A713-C54A4E5EFB14}"/>
          </ac:spMkLst>
        </pc:spChg>
        <pc:picChg chg="del">
          <ac:chgData name="Josh Apieczonek" userId="21270cfe7fe5f2f3" providerId="LiveId" clId="{3E130226-5C33-49EC-AFEB-22552C480651}" dt="2023-07-10T12:51:22.179" v="136" actId="478"/>
          <ac:picMkLst>
            <pc:docMk/>
            <pc:sldMk cId="577961997" sldId="390"/>
            <ac:picMk id="2050" creationId="{BBF665F6-7274-EC1E-C1FA-C4750A42DAAC}"/>
          </ac:picMkLst>
        </pc:picChg>
        <pc:picChg chg="add mod">
          <ac:chgData name="Josh Apieczonek" userId="21270cfe7fe5f2f3" providerId="LiveId" clId="{3E130226-5C33-49EC-AFEB-22552C480651}" dt="2023-07-10T12:56:07.943" v="261" actId="1076"/>
          <ac:picMkLst>
            <pc:docMk/>
            <pc:sldMk cId="577961997" sldId="390"/>
            <ac:picMk id="7170" creationId="{A46D58F7-A108-4948-8594-EADEE67463EE}"/>
          </ac:picMkLst>
        </pc:picChg>
        <pc:picChg chg="add">
          <ac:chgData name="Josh Apieczonek" userId="21270cfe7fe5f2f3" providerId="LiveId" clId="{3E130226-5C33-49EC-AFEB-22552C480651}" dt="2023-07-10T13:00:07.930" v="292"/>
          <ac:picMkLst>
            <pc:docMk/>
            <pc:sldMk cId="577961997" sldId="390"/>
            <ac:picMk id="7172" creationId="{49202B61-8B92-9A01-F3D8-7278B9302617}"/>
          </ac:picMkLst>
        </pc:picChg>
      </pc:sldChg>
      <pc:sldChg chg="delSp modSp add mod">
        <pc:chgData name="Josh Apieczonek" userId="21270cfe7fe5f2f3" providerId="LiveId" clId="{3E130226-5C33-49EC-AFEB-22552C480651}" dt="2023-08-17T20:11:48.073" v="715" actId="20577"/>
        <pc:sldMkLst>
          <pc:docMk/>
          <pc:sldMk cId="3261329548" sldId="390"/>
        </pc:sldMkLst>
        <pc:spChg chg="mod">
          <ac:chgData name="Josh Apieczonek" userId="21270cfe7fe5f2f3" providerId="LiveId" clId="{3E130226-5C33-49EC-AFEB-22552C480651}" dt="2023-08-17T20:11:48.073" v="715" actId="20577"/>
          <ac:spMkLst>
            <pc:docMk/>
            <pc:sldMk cId="3261329548" sldId="390"/>
            <ac:spMk id="7" creationId="{9FAAE84A-8427-60C1-F782-02A680455302}"/>
          </ac:spMkLst>
        </pc:spChg>
        <pc:picChg chg="del">
          <ac:chgData name="Josh Apieczonek" userId="21270cfe7fe5f2f3" providerId="LiveId" clId="{3E130226-5C33-49EC-AFEB-22552C480651}" dt="2023-08-15T14:21:39.419" v="476" actId="478"/>
          <ac:picMkLst>
            <pc:docMk/>
            <pc:sldMk cId="3261329548" sldId="390"/>
            <ac:picMk id="1026" creationId="{2687EDC8-143D-A762-EE89-FDCFDE6C005A}"/>
          </ac:picMkLst>
        </pc:picChg>
      </pc:sldChg>
      <pc:sldChg chg="add ord">
        <pc:chgData name="Josh Apieczonek" userId="21270cfe7fe5f2f3" providerId="LiveId" clId="{3E130226-5C33-49EC-AFEB-22552C480651}" dt="2023-08-19T16:48:55.460" v="840"/>
        <pc:sldMkLst>
          <pc:docMk/>
          <pc:sldMk cId="1350251235" sldId="391"/>
        </pc:sldMkLst>
      </pc:sldChg>
      <pc:sldChg chg="addSp modSp add del mod">
        <pc:chgData name="Josh Apieczonek" userId="21270cfe7fe5f2f3" providerId="LiveId" clId="{3E130226-5C33-49EC-AFEB-22552C480651}" dt="2023-08-15T08:39:39.914" v="360" actId="47"/>
        <pc:sldMkLst>
          <pc:docMk/>
          <pc:sldMk cId="2169199660" sldId="391"/>
        </pc:sldMkLst>
        <pc:spChg chg="mod">
          <ac:chgData name="Josh Apieczonek" userId="21270cfe7fe5f2f3" providerId="LiveId" clId="{3E130226-5C33-49EC-AFEB-22552C480651}" dt="2023-07-10T12:51:59.207" v="202" actId="20577"/>
          <ac:spMkLst>
            <pc:docMk/>
            <pc:sldMk cId="2169199660" sldId="391"/>
            <ac:spMk id="3" creationId="{F9B8A331-254F-4274-A713-C54A4E5EFB14}"/>
          </ac:spMkLst>
        </pc:spChg>
        <pc:picChg chg="add mod">
          <ac:chgData name="Josh Apieczonek" userId="21270cfe7fe5f2f3" providerId="LiveId" clId="{3E130226-5C33-49EC-AFEB-22552C480651}" dt="2023-07-10T12:58:39.562" v="291" actId="14100"/>
          <ac:picMkLst>
            <pc:docMk/>
            <pc:sldMk cId="2169199660" sldId="391"/>
            <ac:picMk id="6146" creationId="{F8831B56-8047-642A-F6D3-1120529EF251}"/>
          </ac:picMkLst>
        </pc:picChg>
      </pc:sldChg>
      <pc:sldChg chg="add del setBg">
        <pc:chgData name="Josh Apieczonek" userId="21270cfe7fe5f2f3" providerId="LiveId" clId="{3E130226-5C33-49EC-AFEB-22552C480651}" dt="2023-08-15T14:25:37.263" v="494"/>
        <pc:sldMkLst>
          <pc:docMk/>
          <pc:sldMk cId="3969019077" sldId="391"/>
        </pc:sldMkLst>
      </pc:sldChg>
      <pc:sldChg chg="addSp modSp add del mod">
        <pc:chgData name="Josh Apieczonek" userId="21270cfe7fe5f2f3" providerId="LiveId" clId="{3E130226-5C33-49EC-AFEB-22552C480651}" dt="2023-08-15T08:39:39.914" v="360" actId="47"/>
        <pc:sldMkLst>
          <pc:docMk/>
          <pc:sldMk cId="489031864" sldId="392"/>
        </pc:sldMkLst>
        <pc:spChg chg="mod">
          <ac:chgData name="Josh Apieczonek" userId="21270cfe7fe5f2f3" providerId="LiveId" clId="{3E130226-5C33-49EC-AFEB-22552C480651}" dt="2023-07-10T13:04:56.359" v="301" actId="20577"/>
          <ac:spMkLst>
            <pc:docMk/>
            <pc:sldMk cId="489031864" sldId="392"/>
            <ac:spMk id="3" creationId="{F9B8A331-254F-4274-A713-C54A4E5EFB14}"/>
          </ac:spMkLst>
        </pc:spChg>
        <pc:picChg chg="add mod">
          <ac:chgData name="Josh Apieczonek" userId="21270cfe7fe5f2f3" providerId="LiveId" clId="{3E130226-5C33-49EC-AFEB-22552C480651}" dt="2023-07-10T13:04:42.162" v="297" actId="14100"/>
          <ac:picMkLst>
            <pc:docMk/>
            <pc:sldMk cId="489031864" sldId="392"/>
            <ac:picMk id="5122" creationId="{7C95F722-CE0F-6281-E73E-211E72CA4CBD}"/>
          </ac:picMkLst>
        </pc:picChg>
      </pc:sldChg>
      <pc:sldChg chg="add del setBg">
        <pc:chgData name="Josh Apieczonek" userId="21270cfe7fe5f2f3" providerId="LiveId" clId="{3E130226-5C33-49EC-AFEB-22552C480651}" dt="2023-08-15T14:26:10.438" v="501"/>
        <pc:sldMkLst>
          <pc:docMk/>
          <pc:sldMk cId="1226500351" sldId="392"/>
        </pc:sldMkLst>
      </pc:sldChg>
      <pc:sldChg chg="add">
        <pc:chgData name="Josh Apieczonek" userId="21270cfe7fe5f2f3" providerId="LiveId" clId="{3E130226-5C33-49EC-AFEB-22552C480651}" dt="2023-08-15T14:26:10.465" v="502"/>
        <pc:sldMkLst>
          <pc:docMk/>
          <pc:sldMk cId="4266145956" sldId="392"/>
        </pc:sldMkLst>
      </pc:sldChg>
      <pc:sldChg chg="add del">
        <pc:chgData name="Josh Apieczonek" userId="21270cfe7fe5f2f3" providerId="LiveId" clId="{3E130226-5C33-49EC-AFEB-22552C480651}" dt="2023-08-15T14:26:10.438" v="501"/>
        <pc:sldMkLst>
          <pc:docMk/>
          <pc:sldMk cId="210087074" sldId="393"/>
        </pc:sldMkLst>
      </pc:sldChg>
      <pc:sldChg chg="modSp add mod">
        <pc:chgData name="Josh Apieczonek" userId="21270cfe7fe5f2f3" providerId="LiveId" clId="{3E130226-5C33-49EC-AFEB-22552C480651}" dt="2023-08-19T16:30:50.851" v="784" actId="114"/>
        <pc:sldMkLst>
          <pc:docMk/>
          <pc:sldMk cId="1616801030" sldId="393"/>
        </pc:sldMkLst>
        <pc:spChg chg="mod">
          <ac:chgData name="Josh Apieczonek" userId="21270cfe7fe5f2f3" providerId="LiveId" clId="{3E130226-5C33-49EC-AFEB-22552C480651}" dt="2023-08-19T16:30:50.851" v="784" actId="114"/>
          <ac:spMkLst>
            <pc:docMk/>
            <pc:sldMk cId="1616801030" sldId="393"/>
            <ac:spMk id="7" creationId="{9FAAE84A-8427-60C1-F782-02A680455302}"/>
          </ac:spMkLst>
        </pc:spChg>
      </pc:sldChg>
      <pc:sldChg chg="addSp modSp add del mod">
        <pc:chgData name="Josh Apieczonek" userId="21270cfe7fe5f2f3" providerId="LiveId" clId="{3E130226-5C33-49EC-AFEB-22552C480651}" dt="2023-08-15T08:39:39.914" v="360" actId="47"/>
        <pc:sldMkLst>
          <pc:docMk/>
          <pc:sldMk cId="2909533201" sldId="393"/>
        </pc:sldMkLst>
        <pc:spChg chg="mod">
          <ac:chgData name="Josh Apieczonek" userId="21270cfe7fe5f2f3" providerId="LiveId" clId="{3E130226-5C33-49EC-AFEB-22552C480651}" dt="2023-07-10T13:08:05.059" v="325" actId="1076"/>
          <ac:spMkLst>
            <pc:docMk/>
            <pc:sldMk cId="2909533201" sldId="393"/>
            <ac:spMk id="3" creationId="{F9B8A331-254F-4274-A713-C54A4E5EFB14}"/>
          </ac:spMkLst>
        </pc:spChg>
        <pc:picChg chg="add mod">
          <ac:chgData name="Josh Apieczonek" userId="21270cfe7fe5f2f3" providerId="LiveId" clId="{3E130226-5C33-49EC-AFEB-22552C480651}" dt="2023-07-10T13:07:35.590" v="320" actId="14100"/>
          <ac:picMkLst>
            <pc:docMk/>
            <pc:sldMk cId="2909533201" sldId="393"/>
            <ac:picMk id="2" creationId="{DFA2ED0B-6746-7A9A-6A65-E77A9156B6D1}"/>
          </ac:picMkLst>
        </pc:picChg>
        <pc:picChg chg="add mod">
          <ac:chgData name="Josh Apieczonek" userId="21270cfe7fe5f2f3" providerId="LiveId" clId="{3E130226-5C33-49EC-AFEB-22552C480651}" dt="2023-07-10T13:08:29.045" v="327" actId="1076"/>
          <ac:picMkLst>
            <pc:docMk/>
            <pc:sldMk cId="2909533201" sldId="393"/>
            <ac:picMk id="4098" creationId="{B563BE05-1731-B60F-7DBE-B9B29E7A82FD}"/>
          </ac:picMkLst>
        </pc:picChg>
      </pc:sldChg>
      <pc:sldChg chg="add del setBg">
        <pc:chgData name="Josh Apieczonek" userId="21270cfe7fe5f2f3" providerId="LiveId" clId="{3E130226-5C33-49EC-AFEB-22552C480651}" dt="2023-08-15T20:40:39.195" v="517"/>
        <pc:sldMkLst>
          <pc:docMk/>
          <pc:sldMk cId="750850816" sldId="394"/>
        </pc:sldMkLst>
      </pc:sldChg>
      <pc:sldChg chg="add ord">
        <pc:chgData name="Josh Apieczonek" userId="21270cfe7fe5f2f3" providerId="LiveId" clId="{3E130226-5C33-49EC-AFEB-22552C480651}" dt="2023-08-15T20:41:31.718" v="520"/>
        <pc:sldMkLst>
          <pc:docMk/>
          <pc:sldMk cId="2884383981" sldId="394"/>
        </pc:sldMkLst>
      </pc:sldChg>
      <pc:sldChg chg="addSp modSp add mod ord">
        <pc:chgData name="Josh Apieczonek" userId="21270cfe7fe5f2f3" providerId="LiveId" clId="{3E130226-5C33-49EC-AFEB-22552C480651}" dt="2023-08-20T05:28:14.431" v="957" actId="404"/>
        <pc:sldMkLst>
          <pc:docMk/>
          <pc:sldMk cId="151330199" sldId="395"/>
        </pc:sldMkLst>
        <pc:spChg chg="add mod">
          <ac:chgData name="Josh Apieczonek" userId="21270cfe7fe5f2f3" providerId="LiveId" clId="{3E130226-5C33-49EC-AFEB-22552C480651}" dt="2023-08-20T05:27:01.046" v="933" actId="1076"/>
          <ac:spMkLst>
            <pc:docMk/>
            <pc:sldMk cId="151330199" sldId="395"/>
            <ac:spMk id="2" creationId="{0E0825AF-FDDA-17EB-CBA8-2D711DBE218C}"/>
          </ac:spMkLst>
        </pc:spChg>
        <pc:spChg chg="add mod">
          <ac:chgData name="Josh Apieczonek" userId="21270cfe7fe5f2f3" providerId="LiveId" clId="{3E130226-5C33-49EC-AFEB-22552C480651}" dt="2023-08-20T05:26:58.207" v="932" actId="1076"/>
          <ac:spMkLst>
            <pc:docMk/>
            <pc:sldMk cId="151330199" sldId="395"/>
            <ac:spMk id="3" creationId="{E58C8630-7456-3A9A-E78F-806DE4AD06EE}"/>
          </ac:spMkLst>
        </pc:spChg>
        <pc:spChg chg="add mod">
          <ac:chgData name="Josh Apieczonek" userId="21270cfe7fe5f2f3" providerId="LiveId" clId="{3E130226-5C33-49EC-AFEB-22552C480651}" dt="2023-08-20T05:28:14.431" v="957" actId="404"/>
          <ac:spMkLst>
            <pc:docMk/>
            <pc:sldMk cId="151330199" sldId="395"/>
            <ac:spMk id="4" creationId="{D3FA96D0-7E7D-E592-1EE4-641818F58DC1}"/>
          </ac:spMkLst>
        </pc:spChg>
        <pc:spChg chg="mod">
          <ac:chgData name="Josh Apieczonek" userId="21270cfe7fe5f2f3" providerId="LiveId" clId="{3E130226-5C33-49EC-AFEB-22552C480651}" dt="2023-08-20T05:28:10.309" v="956" actId="404"/>
          <ac:spMkLst>
            <pc:docMk/>
            <pc:sldMk cId="151330199" sldId="395"/>
            <ac:spMk id="7" creationId="{9FAAE84A-8427-60C1-F782-02A680455302}"/>
          </ac:spMkLst>
        </pc:spChg>
      </pc:sldChg>
      <pc:sldChg chg="add del">
        <pc:chgData name="Josh Apieczonek" userId="21270cfe7fe5f2f3" providerId="LiveId" clId="{3E130226-5C33-49EC-AFEB-22552C480651}" dt="2023-08-15T20:40:39.195" v="517"/>
        <pc:sldMkLst>
          <pc:docMk/>
          <pc:sldMk cId="2610347219" sldId="395"/>
        </pc:sldMkLst>
      </pc:sldChg>
      <pc:sldChg chg="add del">
        <pc:chgData name="Josh Apieczonek" userId="21270cfe7fe5f2f3" providerId="LiveId" clId="{3E130226-5C33-49EC-AFEB-22552C480651}" dt="2023-08-15T21:11:18.740" v="714" actId="47"/>
        <pc:sldMkLst>
          <pc:docMk/>
          <pc:sldMk cId="2103057472" sldId="396"/>
        </pc:sldMkLst>
      </pc:sldChg>
      <pc:sldChg chg="addSp modSp add mod">
        <pc:chgData name="Josh Apieczonek" userId="21270cfe7fe5f2f3" providerId="LiveId" clId="{3E130226-5C33-49EC-AFEB-22552C480651}" dt="2023-08-19T16:40:02.198" v="801" actId="14100"/>
        <pc:sldMkLst>
          <pc:docMk/>
          <pc:sldMk cId="1607635182" sldId="397"/>
        </pc:sldMkLst>
        <pc:spChg chg="add mod">
          <ac:chgData name="Josh Apieczonek" userId="21270cfe7fe5f2f3" providerId="LiveId" clId="{3E130226-5C33-49EC-AFEB-22552C480651}" dt="2023-08-19T16:40:02.198" v="801" actId="14100"/>
          <ac:spMkLst>
            <pc:docMk/>
            <pc:sldMk cId="1607635182" sldId="397"/>
            <ac:spMk id="2" creationId="{01E256E0-2314-A0F5-78BF-467D26780A12}"/>
          </ac:spMkLst>
        </pc:spChg>
        <pc:spChg chg="mod">
          <ac:chgData name="Josh Apieczonek" userId="21270cfe7fe5f2f3" providerId="LiveId" clId="{3E130226-5C33-49EC-AFEB-22552C480651}" dt="2023-08-19T16:38:37.264" v="787" actId="13926"/>
          <ac:spMkLst>
            <pc:docMk/>
            <pc:sldMk cId="1607635182" sldId="397"/>
            <ac:spMk id="7" creationId="{9FAAE84A-8427-60C1-F782-02A680455302}"/>
          </ac:spMkLst>
        </pc:spChg>
      </pc:sldChg>
      <pc:sldChg chg="addSp modSp add mod">
        <pc:chgData name="Josh Apieczonek" userId="21270cfe7fe5f2f3" providerId="LiveId" clId="{3E130226-5C33-49EC-AFEB-22552C480651}" dt="2023-08-19T16:41:31.640" v="810" actId="14100"/>
        <pc:sldMkLst>
          <pc:docMk/>
          <pc:sldMk cId="1676795174" sldId="398"/>
        </pc:sldMkLst>
        <pc:spChg chg="add mod">
          <ac:chgData name="Josh Apieczonek" userId="21270cfe7fe5f2f3" providerId="LiveId" clId="{3E130226-5C33-49EC-AFEB-22552C480651}" dt="2023-08-19T16:41:31.640" v="810" actId="14100"/>
          <ac:spMkLst>
            <pc:docMk/>
            <pc:sldMk cId="1676795174" sldId="398"/>
            <ac:spMk id="2" creationId="{5556C8F3-43C2-055C-528A-03D577F19652}"/>
          </ac:spMkLst>
        </pc:spChg>
        <pc:spChg chg="mod">
          <ac:chgData name="Josh Apieczonek" userId="21270cfe7fe5f2f3" providerId="LiveId" clId="{3E130226-5C33-49EC-AFEB-22552C480651}" dt="2023-08-19T16:40:59.620" v="806" actId="13926"/>
          <ac:spMkLst>
            <pc:docMk/>
            <pc:sldMk cId="1676795174" sldId="398"/>
            <ac:spMk id="7" creationId="{9FAAE84A-8427-60C1-F782-02A680455302}"/>
          </ac:spMkLst>
        </pc:spChg>
      </pc:sldChg>
      <pc:sldChg chg="addSp modSp add mod">
        <pc:chgData name="Josh Apieczonek" userId="21270cfe7fe5f2f3" providerId="LiveId" clId="{3E130226-5C33-49EC-AFEB-22552C480651}" dt="2023-08-19T16:42:34.103" v="816" actId="14100"/>
        <pc:sldMkLst>
          <pc:docMk/>
          <pc:sldMk cId="4255028065" sldId="399"/>
        </pc:sldMkLst>
        <pc:spChg chg="add mod">
          <ac:chgData name="Josh Apieczonek" userId="21270cfe7fe5f2f3" providerId="LiveId" clId="{3E130226-5C33-49EC-AFEB-22552C480651}" dt="2023-08-19T16:42:34.103" v="816" actId="14100"/>
          <ac:spMkLst>
            <pc:docMk/>
            <pc:sldMk cId="4255028065" sldId="399"/>
            <ac:spMk id="2" creationId="{98B97F39-8B35-52B2-5550-222A0B6580E6}"/>
          </ac:spMkLst>
        </pc:spChg>
        <pc:spChg chg="mod">
          <ac:chgData name="Josh Apieczonek" userId="21270cfe7fe5f2f3" providerId="LiveId" clId="{3E130226-5C33-49EC-AFEB-22552C480651}" dt="2023-08-19T16:42:11.452" v="812" actId="13926"/>
          <ac:spMkLst>
            <pc:docMk/>
            <pc:sldMk cId="4255028065" sldId="399"/>
            <ac:spMk id="7" creationId="{9FAAE84A-8427-60C1-F782-02A680455302}"/>
          </ac:spMkLst>
        </pc:spChg>
      </pc:sldChg>
      <pc:sldChg chg="add del">
        <pc:chgData name="Josh Apieczonek" userId="21270cfe7fe5f2f3" providerId="LiveId" clId="{3E130226-5C33-49EC-AFEB-22552C480651}" dt="2023-08-19T07:25:55.637" v="720"/>
        <pc:sldMkLst>
          <pc:docMk/>
          <pc:sldMk cId="327327104" sldId="400"/>
        </pc:sldMkLst>
      </pc:sldChg>
      <pc:sldChg chg="add">
        <pc:chgData name="Josh Apieczonek" userId="21270cfe7fe5f2f3" providerId="LiveId" clId="{3E130226-5C33-49EC-AFEB-22552C480651}" dt="2023-08-19T07:25:55.642" v="721"/>
        <pc:sldMkLst>
          <pc:docMk/>
          <pc:sldMk cId="345105522" sldId="400"/>
        </pc:sldMkLst>
      </pc:sldChg>
      <pc:sldChg chg="add del setBg">
        <pc:chgData name="Josh Apieczonek" userId="21270cfe7fe5f2f3" providerId="LiveId" clId="{3E130226-5C33-49EC-AFEB-22552C480651}" dt="2023-08-19T07:25:59.863" v="723"/>
        <pc:sldMkLst>
          <pc:docMk/>
          <pc:sldMk cId="3203969209" sldId="401"/>
        </pc:sldMkLst>
      </pc:sldChg>
      <pc:sldChg chg="add">
        <pc:chgData name="Josh Apieczonek" userId="21270cfe7fe5f2f3" providerId="LiveId" clId="{3E130226-5C33-49EC-AFEB-22552C480651}" dt="2023-08-19T07:25:59.867" v="724"/>
        <pc:sldMkLst>
          <pc:docMk/>
          <pc:sldMk cId="3669974525" sldId="401"/>
        </pc:sldMkLst>
      </pc:sldChg>
      <pc:sldChg chg="add del setBg">
        <pc:chgData name="Josh Apieczonek" userId="21270cfe7fe5f2f3" providerId="LiveId" clId="{3E130226-5C33-49EC-AFEB-22552C480651}" dt="2023-08-19T07:38:28.764" v="733"/>
        <pc:sldMkLst>
          <pc:docMk/>
          <pc:sldMk cId="492180736" sldId="402"/>
        </pc:sldMkLst>
      </pc:sldChg>
      <pc:sldChg chg="delSp modSp add ord">
        <pc:chgData name="Josh Apieczonek" userId="21270cfe7fe5f2f3" providerId="LiveId" clId="{3E130226-5C33-49EC-AFEB-22552C480651}" dt="2023-08-19T07:38:46.751" v="740"/>
        <pc:sldMkLst>
          <pc:docMk/>
          <pc:sldMk cId="2818526189" sldId="402"/>
        </pc:sldMkLst>
        <pc:picChg chg="del">
          <ac:chgData name="Josh Apieczonek" userId="21270cfe7fe5f2f3" providerId="LiveId" clId="{3E130226-5C33-49EC-AFEB-22552C480651}" dt="2023-08-19T07:38:31.792" v="735" actId="478"/>
          <ac:picMkLst>
            <pc:docMk/>
            <pc:sldMk cId="2818526189" sldId="402"/>
            <ac:picMk id="2" creationId="{FE81BAFA-5456-2C0D-9BED-D0BF936DB34C}"/>
          </ac:picMkLst>
        </pc:picChg>
        <pc:picChg chg="mod">
          <ac:chgData name="Josh Apieczonek" userId="21270cfe7fe5f2f3" providerId="LiveId" clId="{3E130226-5C33-49EC-AFEB-22552C480651}" dt="2023-08-19T07:38:43.421" v="738" actId="1076"/>
          <ac:picMkLst>
            <pc:docMk/>
            <pc:sldMk cId="2818526189" sldId="402"/>
            <ac:picMk id="1026" creationId="{980BB3D5-0D0E-BA04-CFB2-116EE83AFD2C}"/>
          </ac:picMkLst>
        </pc:picChg>
      </pc:sldChg>
      <pc:sldChg chg="add">
        <pc:chgData name="Josh Apieczonek" userId="21270cfe7fe5f2f3" providerId="LiveId" clId="{3E130226-5C33-49EC-AFEB-22552C480651}" dt="2023-08-19T07:39:08.403" v="748"/>
        <pc:sldMkLst>
          <pc:docMk/>
          <pc:sldMk cId="3482319419" sldId="403"/>
        </pc:sldMkLst>
      </pc:sldChg>
      <pc:sldChg chg="add del setBg">
        <pc:chgData name="Josh Apieczonek" userId="21270cfe7fe5f2f3" providerId="LiveId" clId="{3E130226-5C33-49EC-AFEB-22552C480651}" dt="2023-08-19T07:39:08.400" v="747"/>
        <pc:sldMkLst>
          <pc:docMk/>
          <pc:sldMk cId="3652454847" sldId="403"/>
        </pc:sldMkLst>
      </pc:sldChg>
      <pc:sldChg chg="add del">
        <pc:chgData name="Josh Apieczonek" userId="21270cfe7fe5f2f3" providerId="LiveId" clId="{3E130226-5C33-49EC-AFEB-22552C480651}" dt="2023-08-19T16:42:42.767" v="818"/>
        <pc:sldMkLst>
          <pc:docMk/>
          <pc:sldMk cId="1855361055" sldId="404"/>
        </pc:sldMkLst>
      </pc:sldChg>
      <pc:sldChg chg="modSp add mod">
        <pc:chgData name="Josh Apieczonek" userId="21270cfe7fe5f2f3" providerId="LiveId" clId="{3E130226-5C33-49EC-AFEB-22552C480651}" dt="2023-08-19T16:43:58.453" v="834" actId="14100"/>
        <pc:sldMkLst>
          <pc:docMk/>
          <pc:sldMk cId="3764858182" sldId="404"/>
        </pc:sldMkLst>
        <pc:spChg chg="mod">
          <ac:chgData name="Josh Apieczonek" userId="21270cfe7fe5f2f3" providerId="LiveId" clId="{3E130226-5C33-49EC-AFEB-22552C480651}" dt="2023-08-19T16:43:58.453" v="834" actId="14100"/>
          <ac:spMkLst>
            <pc:docMk/>
            <pc:sldMk cId="3764858182" sldId="404"/>
            <ac:spMk id="2" creationId="{98B97F39-8B35-52B2-5550-222A0B6580E6}"/>
          </ac:spMkLst>
        </pc:spChg>
        <pc:spChg chg="mod">
          <ac:chgData name="Josh Apieczonek" userId="21270cfe7fe5f2f3" providerId="LiveId" clId="{3E130226-5C33-49EC-AFEB-22552C480651}" dt="2023-08-19T16:43:11.276" v="823" actId="13926"/>
          <ac:spMkLst>
            <pc:docMk/>
            <pc:sldMk cId="3764858182" sldId="404"/>
            <ac:spMk id="7" creationId="{9FAAE84A-8427-60C1-F782-02A680455302}"/>
          </ac:spMkLst>
        </pc:spChg>
      </pc:sldChg>
      <pc:sldChg chg="add">
        <pc:chgData name="Josh Apieczonek" userId="21270cfe7fe5f2f3" providerId="LiveId" clId="{3E130226-5C33-49EC-AFEB-22552C480651}" dt="2023-08-19T16:49:34.411" v="853"/>
        <pc:sldMkLst>
          <pc:docMk/>
          <pc:sldMk cId="787140033" sldId="405"/>
        </pc:sldMkLst>
      </pc:sldChg>
      <pc:sldChg chg="add del setBg">
        <pc:chgData name="Josh Apieczonek" userId="21270cfe7fe5f2f3" providerId="LiveId" clId="{3E130226-5C33-49EC-AFEB-22552C480651}" dt="2023-08-19T16:49:34.401" v="852"/>
        <pc:sldMkLst>
          <pc:docMk/>
          <pc:sldMk cId="3759374951" sldId="405"/>
        </pc:sldMkLst>
      </pc:sldChg>
      <pc:sldChg chg="modSp add mod">
        <pc:chgData name="Josh Apieczonek" userId="21270cfe7fe5f2f3" providerId="LiveId" clId="{3E130226-5C33-49EC-AFEB-22552C480651}" dt="2023-08-19T16:50:19.114" v="855" actId="6549"/>
        <pc:sldMkLst>
          <pc:docMk/>
          <pc:sldMk cId="2517514808" sldId="406"/>
        </pc:sldMkLst>
        <pc:spChg chg="mod">
          <ac:chgData name="Josh Apieczonek" userId="21270cfe7fe5f2f3" providerId="LiveId" clId="{3E130226-5C33-49EC-AFEB-22552C480651}" dt="2023-08-19T16:50:19.114" v="855" actId="6549"/>
          <ac:spMkLst>
            <pc:docMk/>
            <pc:sldMk cId="2517514808" sldId="406"/>
            <ac:spMk id="7" creationId="{9FAAE84A-8427-60C1-F782-02A680455302}"/>
          </ac:spMkLst>
        </pc:spChg>
      </pc:sldChg>
      <pc:sldChg chg="modSp add mod">
        <pc:chgData name="Josh Apieczonek" userId="21270cfe7fe5f2f3" providerId="LiveId" clId="{3E130226-5C33-49EC-AFEB-22552C480651}" dt="2023-08-20T06:53:18.474" v="1125" actId="403"/>
        <pc:sldMkLst>
          <pc:docMk/>
          <pc:sldMk cId="715227547" sldId="407"/>
        </pc:sldMkLst>
        <pc:spChg chg="mod">
          <ac:chgData name="Josh Apieczonek" userId="21270cfe7fe5f2f3" providerId="LiveId" clId="{3E130226-5C33-49EC-AFEB-22552C480651}" dt="2023-08-20T06:53:18.474" v="1125" actId="403"/>
          <ac:spMkLst>
            <pc:docMk/>
            <pc:sldMk cId="715227547" sldId="407"/>
            <ac:spMk id="7" creationId="{9FAAE84A-8427-60C1-F782-02A680455302}"/>
          </ac:spMkLst>
        </pc:spChg>
      </pc:sldChg>
      <pc:sldChg chg="add del setBg">
        <pc:chgData name="Josh Apieczonek" userId="21270cfe7fe5f2f3" providerId="LiveId" clId="{3E130226-5C33-49EC-AFEB-22552C480651}" dt="2023-08-20T05:14:31.116" v="862"/>
        <pc:sldMkLst>
          <pc:docMk/>
          <pc:sldMk cId="3087940287" sldId="408"/>
        </pc:sldMkLst>
      </pc:sldChg>
      <pc:sldChg chg="add">
        <pc:chgData name="Josh Apieczonek" userId="21270cfe7fe5f2f3" providerId="LiveId" clId="{3E130226-5C33-49EC-AFEB-22552C480651}" dt="2023-08-20T05:14:31.131" v="863"/>
        <pc:sldMkLst>
          <pc:docMk/>
          <pc:sldMk cId="3089665680" sldId="408"/>
        </pc:sldMkLst>
      </pc:sldChg>
      <pc:sldChg chg="modSp add mod modAnim">
        <pc:chgData name="Josh Apieczonek" userId="21270cfe7fe5f2f3" providerId="LiveId" clId="{3E130226-5C33-49EC-AFEB-22552C480651}" dt="2023-08-20T06:34:07.623" v="1008"/>
        <pc:sldMkLst>
          <pc:docMk/>
          <pc:sldMk cId="569143922" sldId="409"/>
        </pc:sldMkLst>
        <pc:spChg chg="mod">
          <ac:chgData name="Josh Apieczonek" userId="21270cfe7fe5f2f3" providerId="LiveId" clId="{3E130226-5C33-49EC-AFEB-22552C480651}" dt="2023-08-20T06:33:45.439" v="1007" actId="20577"/>
          <ac:spMkLst>
            <pc:docMk/>
            <pc:sldMk cId="569143922" sldId="409"/>
            <ac:spMk id="7" creationId="{9FAAE84A-8427-60C1-F782-02A680455302}"/>
          </ac:spMkLst>
        </pc:spChg>
      </pc:sldChg>
      <pc:sldChg chg="add del">
        <pc:chgData name="Josh Apieczonek" userId="21270cfe7fe5f2f3" providerId="LiveId" clId="{3E130226-5C33-49EC-AFEB-22552C480651}" dt="2023-08-20T06:32:33.950" v="959"/>
        <pc:sldMkLst>
          <pc:docMk/>
          <pc:sldMk cId="3060117785" sldId="409"/>
        </pc:sldMkLst>
      </pc:sldChg>
      <pc:sldChg chg="add">
        <pc:chgData name="Josh Apieczonek" userId="21270cfe7fe5f2f3" providerId="LiveId" clId="{3E130226-5C33-49EC-AFEB-22552C480651}" dt="2023-08-20T06:34:39.288" v="1011"/>
        <pc:sldMkLst>
          <pc:docMk/>
          <pc:sldMk cId="1152004226" sldId="410"/>
        </pc:sldMkLst>
      </pc:sldChg>
      <pc:sldChg chg="add del setBg">
        <pc:chgData name="Josh Apieczonek" userId="21270cfe7fe5f2f3" providerId="LiveId" clId="{3E130226-5C33-49EC-AFEB-22552C480651}" dt="2023-08-20T06:34:39.265" v="1010"/>
        <pc:sldMkLst>
          <pc:docMk/>
          <pc:sldMk cId="2915024326" sldId="410"/>
        </pc:sldMkLst>
      </pc:sldChg>
      <pc:sldChg chg="add">
        <pc:chgData name="Josh Apieczonek" userId="21270cfe7fe5f2f3" providerId="LiveId" clId="{3E130226-5C33-49EC-AFEB-22552C480651}" dt="2023-08-20T06:43:57.861" v="1021"/>
        <pc:sldMkLst>
          <pc:docMk/>
          <pc:sldMk cId="463728500" sldId="411"/>
        </pc:sldMkLst>
      </pc:sldChg>
      <pc:sldChg chg="add del setBg">
        <pc:chgData name="Josh Apieczonek" userId="21270cfe7fe5f2f3" providerId="LiveId" clId="{3E130226-5C33-49EC-AFEB-22552C480651}" dt="2023-08-20T06:43:57.854" v="1020"/>
        <pc:sldMkLst>
          <pc:docMk/>
          <pc:sldMk cId="2559515268" sldId="411"/>
        </pc:sldMkLst>
      </pc:sldChg>
      <pc:sldChg chg="modSp add mod ord setBg">
        <pc:chgData name="Josh Apieczonek" userId="21270cfe7fe5f2f3" providerId="LiveId" clId="{3E130226-5C33-49EC-AFEB-22552C480651}" dt="2023-08-20T06:47:07.382" v="1098" actId="20577"/>
        <pc:sldMkLst>
          <pc:docMk/>
          <pc:sldMk cId="302788948" sldId="412"/>
        </pc:sldMkLst>
        <pc:spChg chg="mod">
          <ac:chgData name="Josh Apieczonek" userId="21270cfe7fe5f2f3" providerId="LiveId" clId="{3E130226-5C33-49EC-AFEB-22552C480651}" dt="2023-08-20T06:47:07.382" v="1098" actId="20577"/>
          <ac:spMkLst>
            <pc:docMk/>
            <pc:sldMk cId="302788948" sldId="412"/>
            <ac:spMk id="3" creationId="{F9B8A331-254F-4274-A713-C54A4E5EFB14}"/>
          </ac:spMkLst>
        </pc:spChg>
      </pc:sldChg>
      <pc:sldChg chg="add del">
        <pc:chgData name="Josh Apieczonek" userId="21270cfe7fe5f2f3" providerId="LiveId" clId="{3E130226-5C33-49EC-AFEB-22552C480651}" dt="2023-08-20T06:45:08.313" v="1026"/>
        <pc:sldMkLst>
          <pc:docMk/>
          <pc:sldMk cId="550073301" sldId="413"/>
        </pc:sldMkLst>
      </pc:sldChg>
      <pc:sldChg chg="modSp add mod">
        <pc:chgData name="Josh Apieczonek" userId="21270cfe7fe5f2f3" providerId="LiveId" clId="{3E130226-5C33-49EC-AFEB-22552C480651}" dt="2023-08-20T06:46:49.141" v="1085" actId="20577"/>
        <pc:sldMkLst>
          <pc:docMk/>
          <pc:sldMk cId="1972911702" sldId="413"/>
        </pc:sldMkLst>
        <pc:spChg chg="mod">
          <ac:chgData name="Josh Apieczonek" userId="21270cfe7fe5f2f3" providerId="LiveId" clId="{3E130226-5C33-49EC-AFEB-22552C480651}" dt="2023-08-20T06:46:49.141" v="1085" actId="20577"/>
          <ac:spMkLst>
            <pc:docMk/>
            <pc:sldMk cId="1972911702" sldId="413"/>
            <ac:spMk id="3" creationId="{F9B8A331-254F-4274-A713-C54A4E5EFB14}"/>
          </ac:spMkLst>
        </pc:spChg>
      </pc:sldChg>
      <pc:sldChg chg="add">
        <pc:chgData name="Josh Apieczonek" userId="21270cfe7fe5f2f3" providerId="LiveId" clId="{3E130226-5C33-49EC-AFEB-22552C480651}" dt="2023-08-20T06:45:08.333" v="1027"/>
        <pc:sldMkLst>
          <pc:docMk/>
          <pc:sldMk cId="1199705148" sldId="414"/>
        </pc:sldMkLst>
      </pc:sldChg>
      <pc:sldChg chg="add del setBg">
        <pc:chgData name="Josh Apieczonek" userId="21270cfe7fe5f2f3" providerId="LiveId" clId="{3E130226-5C33-49EC-AFEB-22552C480651}" dt="2023-08-20T06:45:08.313" v="1026"/>
        <pc:sldMkLst>
          <pc:docMk/>
          <pc:sldMk cId="3014695743" sldId="414"/>
        </pc:sldMkLst>
      </pc:sldChg>
      <pc:sldChg chg="del">
        <pc:chgData name="Josh Apieczonek" userId="21270cfe7fe5f2f3" providerId="LiveId" clId="{3E130226-5C33-49EC-AFEB-22552C480651}" dt="2023-07-10T12:33:00.445" v="5" actId="47"/>
        <pc:sldMkLst>
          <pc:docMk/>
          <pc:sldMk cId="649460935" sldId="550"/>
        </pc:sldMkLst>
      </pc:sldChg>
      <pc:sldChg chg="del">
        <pc:chgData name="Josh Apieczonek" userId="21270cfe7fe5f2f3" providerId="LiveId" clId="{3E130226-5C33-49EC-AFEB-22552C480651}" dt="2023-07-10T12:33:00.445" v="5" actId="47"/>
        <pc:sldMkLst>
          <pc:docMk/>
          <pc:sldMk cId="4113182759" sldId="551"/>
        </pc:sldMkLst>
      </pc:sldChg>
      <pc:sldChg chg="del">
        <pc:chgData name="Josh Apieczonek" userId="21270cfe7fe5f2f3" providerId="LiveId" clId="{3E130226-5C33-49EC-AFEB-22552C480651}" dt="2023-07-10T12:33:00.445" v="5" actId="47"/>
        <pc:sldMkLst>
          <pc:docMk/>
          <pc:sldMk cId="1793582230" sldId="552"/>
        </pc:sldMkLst>
      </pc:sldChg>
      <pc:sldChg chg="del">
        <pc:chgData name="Josh Apieczonek" userId="21270cfe7fe5f2f3" providerId="LiveId" clId="{3E130226-5C33-49EC-AFEB-22552C480651}" dt="2023-07-10T12:33:00.445" v="5" actId="47"/>
        <pc:sldMkLst>
          <pc:docMk/>
          <pc:sldMk cId="2210312658" sldId="553"/>
        </pc:sldMkLst>
      </pc:sldChg>
    </pc:docChg>
  </pc:docChgLst>
  <pc:docChgLst>
    <pc:chgData name="Josh Apieczonek" userId="21270cfe7fe5f2f3" providerId="LiveId" clId="{43DEFA8C-D657-41CF-A95F-DC8A60D8421B}"/>
    <pc:docChg chg="undo custSel addSld delSld modSld sldOrd delMainMaster">
      <pc:chgData name="Josh Apieczonek" userId="21270cfe7fe5f2f3" providerId="LiveId" clId="{43DEFA8C-D657-41CF-A95F-DC8A60D8421B}" dt="2023-08-22T07:21:42.002" v="351" actId="47"/>
      <pc:docMkLst>
        <pc:docMk/>
      </pc:docMkLst>
      <pc:sldChg chg="ord">
        <pc:chgData name="Josh Apieczonek" userId="21270cfe7fe5f2f3" providerId="LiveId" clId="{43DEFA8C-D657-41CF-A95F-DC8A60D8421B}" dt="2023-08-22T05:20:06.556" v="75"/>
        <pc:sldMkLst>
          <pc:docMk/>
          <pc:sldMk cId="362199155" sldId="292"/>
        </pc:sldMkLst>
      </pc:sldChg>
      <pc:sldChg chg="del ord">
        <pc:chgData name="Josh Apieczonek" userId="21270cfe7fe5f2f3" providerId="LiveId" clId="{43DEFA8C-D657-41CF-A95F-DC8A60D8421B}" dt="2023-08-22T07:21:42.002" v="351" actId="47"/>
        <pc:sldMkLst>
          <pc:docMk/>
          <pc:sldMk cId="1826109371" sldId="298"/>
        </pc:sldMkLst>
      </pc:sldChg>
      <pc:sldChg chg="modSp mod ord">
        <pc:chgData name="Josh Apieczonek" userId="21270cfe7fe5f2f3" providerId="LiveId" clId="{43DEFA8C-D657-41CF-A95F-DC8A60D8421B}" dt="2023-08-22T05:08:59.552" v="17"/>
        <pc:sldMkLst>
          <pc:docMk/>
          <pc:sldMk cId="2979984732" sldId="389"/>
        </pc:sldMkLst>
        <pc:spChg chg="mod">
          <ac:chgData name="Josh Apieczonek" userId="21270cfe7fe5f2f3" providerId="LiveId" clId="{43DEFA8C-D657-41CF-A95F-DC8A60D8421B}" dt="2023-08-22T05:08:45.708" v="13" actId="114"/>
          <ac:spMkLst>
            <pc:docMk/>
            <pc:sldMk cId="2979984732" sldId="389"/>
            <ac:spMk id="7" creationId="{9FAAE84A-8427-60C1-F782-02A680455302}"/>
          </ac:spMkLst>
        </pc:spChg>
      </pc:sldChg>
      <pc:sldChg chg="add ord">
        <pc:chgData name="Josh Apieczonek" userId="21270cfe7fe5f2f3" providerId="LiveId" clId="{43DEFA8C-D657-41CF-A95F-DC8A60D8421B}" dt="2023-08-22T05:07:23.388" v="2"/>
        <pc:sldMkLst>
          <pc:docMk/>
          <pc:sldMk cId="577961997" sldId="390"/>
        </pc:sldMkLst>
      </pc:sldChg>
      <pc:sldChg chg="addSp modSp">
        <pc:chgData name="Josh Apieczonek" userId="21270cfe7fe5f2f3" providerId="LiveId" clId="{43DEFA8C-D657-41CF-A95F-DC8A60D8421B}" dt="2023-08-22T06:22:22.191" v="262" actId="1076"/>
        <pc:sldMkLst>
          <pc:docMk/>
          <pc:sldMk cId="1350251235" sldId="391"/>
        </pc:sldMkLst>
        <pc:picChg chg="add mod">
          <ac:chgData name="Josh Apieczonek" userId="21270cfe7fe5f2f3" providerId="LiveId" clId="{43DEFA8C-D657-41CF-A95F-DC8A60D8421B}" dt="2023-08-22T06:22:22.191" v="262" actId="1076"/>
          <ac:picMkLst>
            <pc:docMk/>
            <pc:sldMk cId="1350251235" sldId="391"/>
            <ac:picMk id="1026" creationId="{E8482086-AAA3-26E9-2864-05F090258FCC}"/>
          </ac:picMkLst>
        </pc:picChg>
      </pc:sldChg>
      <pc:sldChg chg="delSp modSp">
        <pc:chgData name="Josh Apieczonek" userId="21270cfe7fe5f2f3" providerId="LiveId" clId="{43DEFA8C-D657-41CF-A95F-DC8A60D8421B}" dt="2023-08-22T05:07:26.057" v="4" actId="478"/>
        <pc:sldMkLst>
          <pc:docMk/>
          <pc:sldMk cId="2818526189" sldId="402"/>
        </pc:sldMkLst>
        <pc:picChg chg="del mod">
          <ac:chgData name="Josh Apieczonek" userId="21270cfe7fe5f2f3" providerId="LiveId" clId="{43DEFA8C-D657-41CF-A95F-DC8A60D8421B}" dt="2023-08-22T05:07:26.057" v="4" actId="478"/>
          <ac:picMkLst>
            <pc:docMk/>
            <pc:sldMk cId="2818526189" sldId="402"/>
            <ac:picMk id="2" creationId="{A4A8322B-58D0-1C80-6854-A27A9620F92D}"/>
          </ac:picMkLst>
        </pc:picChg>
      </pc:sldChg>
      <pc:sldChg chg="modSp mod ord">
        <pc:chgData name="Josh Apieczonek" userId="21270cfe7fe5f2f3" providerId="LiveId" clId="{43DEFA8C-D657-41CF-A95F-DC8A60D8421B}" dt="2023-08-22T05:27:15.055" v="145" actId="114"/>
        <pc:sldMkLst>
          <pc:docMk/>
          <pc:sldMk cId="2517514808" sldId="406"/>
        </pc:sldMkLst>
        <pc:spChg chg="mod">
          <ac:chgData name="Josh Apieczonek" userId="21270cfe7fe5f2f3" providerId="LiveId" clId="{43DEFA8C-D657-41CF-A95F-DC8A60D8421B}" dt="2023-08-22T05:27:15.055" v="145" actId="114"/>
          <ac:spMkLst>
            <pc:docMk/>
            <pc:sldMk cId="2517514808" sldId="406"/>
            <ac:spMk id="7" creationId="{9FAAE84A-8427-60C1-F782-02A680455302}"/>
          </ac:spMkLst>
        </pc:spChg>
      </pc:sldChg>
      <pc:sldChg chg="modSp mod ord modAnim">
        <pc:chgData name="Josh Apieczonek" userId="21270cfe7fe5f2f3" providerId="LiveId" clId="{43DEFA8C-D657-41CF-A95F-DC8A60D8421B}" dt="2023-08-22T06:52:18.527" v="337"/>
        <pc:sldMkLst>
          <pc:docMk/>
          <pc:sldMk cId="715227547" sldId="407"/>
        </pc:sldMkLst>
        <pc:spChg chg="mod">
          <ac:chgData name="Josh Apieczonek" userId="21270cfe7fe5f2f3" providerId="LiveId" clId="{43DEFA8C-D657-41CF-A95F-DC8A60D8421B}" dt="2023-08-22T06:52:05.299" v="334" actId="255"/>
          <ac:spMkLst>
            <pc:docMk/>
            <pc:sldMk cId="715227547" sldId="407"/>
            <ac:spMk id="7" creationId="{9FAAE84A-8427-60C1-F782-02A680455302}"/>
          </ac:spMkLst>
        </pc:spChg>
      </pc:sldChg>
      <pc:sldChg chg="modSp ord modAnim">
        <pc:chgData name="Josh Apieczonek" userId="21270cfe7fe5f2f3" providerId="LiveId" clId="{43DEFA8C-D657-41CF-A95F-DC8A60D8421B}" dt="2023-08-22T05:34:31.328" v="243" actId="114"/>
        <pc:sldMkLst>
          <pc:docMk/>
          <pc:sldMk cId="302788948" sldId="412"/>
        </pc:sldMkLst>
        <pc:spChg chg="mod">
          <ac:chgData name="Josh Apieczonek" userId="21270cfe7fe5f2f3" providerId="LiveId" clId="{43DEFA8C-D657-41CF-A95F-DC8A60D8421B}" dt="2023-08-22T05:34:31.328" v="243" actId="114"/>
          <ac:spMkLst>
            <pc:docMk/>
            <pc:sldMk cId="302788948" sldId="412"/>
            <ac:spMk id="3" creationId="{F9B8A331-254F-4274-A713-C54A4E5EFB14}"/>
          </ac:spMkLst>
        </pc:spChg>
      </pc:sldChg>
      <pc:sldChg chg="del">
        <pc:chgData name="Josh Apieczonek" userId="21270cfe7fe5f2f3" providerId="LiveId" clId="{43DEFA8C-D657-41CF-A95F-DC8A60D8421B}" dt="2023-08-22T05:09:08.832" v="19" actId="47"/>
        <pc:sldMkLst>
          <pc:docMk/>
          <pc:sldMk cId="2223309302" sldId="415"/>
        </pc:sldMkLst>
      </pc:sldChg>
      <pc:sldChg chg="del">
        <pc:chgData name="Josh Apieczonek" userId="21270cfe7fe5f2f3" providerId="LiveId" clId="{43DEFA8C-D657-41CF-A95F-DC8A60D8421B}" dt="2023-08-22T05:15:31.822" v="33" actId="47"/>
        <pc:sldMkLst>
          <pc:docMk/>
          <pc:sldMk cId="1513331293" sldId="578"/>
        </pc:sldMkLst>
      </pc:sldChg>
      <pc:sldChg chg="del">
        <pc:chgData name="Josh Apieczonek" userId="21270cfe7fe5f2f3" providerId="LiveId" clId="{43DEFA8C-D657-41CF-A95F-DC8A60D8421B}" dt="2023-08-22T05:15:31.822" v="33" actId="47"/>
        <pc:sldMkLst>
          <pc:docMk/>
          <pc:sldMk cId="2199322683" sldId="579"/>
        </pc:sldMkLst>
      </pc:sldChg>
      <pc:sldChg chg="modSp mod ord">
        <pc:chgData name="Josh Apieczonek" userId="21270cfe7fe5f2f3" providerId="LiveId" clId="{43DEFA8C-D657-41CF-A95F-DC8A60D8421B}" dt="2023-08-22T05:24:16.470" v="114" actId="20577"/>
        <pc:sldMkLst>
          <pc:docMk/>
          <pc:sldMk cId="941476628" sldId="580"/>
        </pc:sldMkLst>
        <pc:spChg chg="mod">
          <ac:chgData name="Josh Apieczonek" userId="21270cfe7fe5f2f3" providerId="LiveId" clId="{43DEFA8C-D657-41CF-A95F-DC8A60D8421B}" dt="2023-08-22T05:24:16.470" v="114" actId="20577"/>
          <ac:spMkLst>
            <pc:docMk/>
            <pc:sldMk cId="941476628" sldId="580"/>
            <ac:spMk id="7" creationId="{9FAAE84A-8427-60C1-F782-02A680455302}"/>
          </ac:spMkLst>
        </pc:spChg>
      </pc:sldChg>
      <pc:sldChg chg="modSp mod ord">
        <pc:chgData name="Josh Apieczonek" userId="21270cfe7fe5f2f3" providerId="LiveId" clId="{43DEFA8C-D657-41CF-A95F-DC8A60D8421B}" dt="2023-08-22T05:10:16.425" v="29" actId="114"/>
        <pc:sldMkLst>
          <pc:docMk/>
          <pc:sldMk cId="1171840699" sldId="581"/>
        </pc:sldMkLst>
        <pc:spChg chg="mod">
          <ac:chgData name="Josh Apieczonek" userId="21270cfe7fe5f2f3" providerId="LiveId" clId="{43DEFA8C-D657-41CF-A95F-DC8A60D8421B}" dt="2023-08-22T05:10:16.425" v="29" actId="114"/>
          <ac:spMkLst>
            <pc:docMk/>
            <pc:sldMk cId="1171840699" sldId="581"/>
            <ac:spMk id="7" creationId="{9FAAE84A-8427-60C1-F782-02A680455302}"/>
          </ac:spMkLst>
        </pc:spChg>
      </pc:sldChg>
      <pc:sldChg chg="modSp mod ord">
        <pc:chgData name="Josh Apieczonek" userId="21270cfe7fe5f2f3" providerId="LiveId" clId="{43DEFA8C-D657-41CF-A95F-DC8A60D8421B}" dt="2023-08-22T05:27:57.343" v="151" actId="255"/>
        <pc:sldMkLst>
          <pc:docMk/>
          <pc:sldMk cId="455771346" sldId="583"/>
        </pc:sldMkLst>
        <pc:spChg chg="mod">
          <ac:chgData name="Josh Apieczonek" userId="21270cfe7fe5f2f3" providerId="LiveId" clId="{43DEFA8C-D657-41CF-A95F-DC8A60D8421B}" dt="2023-08-22T05:27:57.343" v="151" actId="255"/>
          <ac:spMkLst>
            <pc:docMk/>
            <pc:sldMk cId="455771346" sldId="583"/>
            <ac:spMk id="7" creationId="{9FAAE84A-8427-60C1-F782-02A680455302}"/>
          </ac:spMkLst>
        </pc:spChg>
      </pc:sldChg>
      <pc:sldChg chg="modSp ord modAnim">
        <pc:chgData name="Josh Apieczonek" userId="21270cfe7fe5f2f3" providerId="LiveId" clId="{43DEFA8C-D657-41CF-A95F-DC8A60D8421B}" dt="2023-08-22T05:32:42.919" v="223"/>
        <pc:sldMkLst>
          <pc:docMk/>
          <pc:sldMk cId="719188297" sldId="584"/>
        </pc:sldMkLst>
        <pc:spChg chg="mod">
          <ac:chgData name="Josh Apieczonek" userId="21270cfe7fe5f2f3" providerId="LiveId" clId="{43DEFA8C-D657-41CF-A95F-DC8A60D8421B}" dt="2023-08-22T05:30:47.517" v="199" actId="20577"/>
          <ac:spMkLst>
            <pc:docMk/>
            <pc:sldMk cId="719188297" sldId="584"/>
            <ac:spMk id="7" creationId="{9FAAE84A-8427-60C1-F782-02A680455302}"/>
          </ac:spMkLst>
        </pc:spChg>
      </pc:sldChg>
      <pc:sldChg chg="modSp mod ord">
        <pc:chgData name="Josh Apieczonek" userId="21270cfe7fe5f2f3" providerId="LiveId" clId="{43DEFA8C-D657-41CF-A95F-DC8A60D8421B}" dt="2023-08-22T05:30:23.231" v="190" actId="20577"/>
        <pc:sldMkLst>
          <pc:docMk/>
          <pc:sldMk cId="1538389645" sldId="586"/>
        </pc:sldMkLst>
        <pc:spChg chg="mod">
          <ac:chgData name="Josh Apieczonek" userId="21270cfe7fe5f2f3" providerId="LiveId" clId="{43DEFA8C-D657-41CF-A95F-DC8A60D8421B}" dt="2023-08-22T05:30:23.231" v="190" actId="20577"/>
          <ac:spMkLst>
            <pc:docMk/>
            <pc:sldMk cId="1538389645" sldId="586"/>
            <ac:spMk id="7" creationId="{9FAAE84A-8427-60C1-F782-02A680455302}"/>
          </ac:spMkLst>
        </pc:spChg>
      </pc:sldChg>
      <pc:sldChg chg="modSp mod ord modAnim">
        <pc:chgData name="Josh Apieczonek" userId="21270cfe7fe5f2f3" providerId="LiveId" clId="{43DEFA8C-D657-41CF-A95F-DC8A60D8421B}" dt="2023-08-22T06:53:50" v="348"/>
        <pc:sldMkLst>
          <pc:docMk/>
          <pc:sldMk cId="4152498257" sldId="588"/>
        </pc:sldMkLst>
        <pc:spChg chg="mod">
          <ac:chgData name="Josh Apieczonek" userId="21270cfe7fe5f2f3" providerId="LiveId" clId="{43DEFA8C-D657-41CF-A95F-DC8A60D8421B}" dt="2023-08-22T06:53:35.681" v="345" actId="20577"/>
          <ac:spMkLst>
            <pc:docMk/>
            <pc:sldMk cId="4152498257" sldId="588"/>
            <ac:spMk id="7" creationId="{9FAAE84A-8427-60C1-F782-02A680455302}"/>
          </ac:spMkLst>
        </pc:spChg>
      </pc:sldChg>
      <pc:sldChg chg="modSp mod ord">
        <pc:chgData name="Josh Apieczonek" userId="21270cfe7fe5f2f3" providerId="LiveId" clId="{43DEFA8C-D657-41CF-A95F-DC8A60D8421B}" dt="2023-08-22T07:00:50.756" v="350"/>
        <pc:sldMkLst>
          <pc:docMk/>
          <pc:sldMk cId="3599917484" sldId="590"/>
        </pc:sldMkLst>
        <pc:spChg chg="mod">
          <ac:chgData name="Josh Apieczonek" userId="21270cfe7fe5f2f3" providerId="LiveId" clId="{43DEFA8C-D657-41CF-A95F-DC8A60D8421B}" dt="2023-08-22T07:00:50.756" v="350"/>
          <ac:spMkLst>
            <pc:docMk/>
            <pc:sldMk cId="3599917484" sldId="590"/>
            <ac:spMk id="7" creationId="{9FAAE84A-8427-60C1-F782-02A680455302}"/>
          </ac:spMkLst>
        </pc:spChg>
      </pc:sldChg>
      <pc:sldChg chg="add del">
        <pc:chgData name="Josh Apieczonek" userId="21270cfe7fe5f2f3" providerId="LiveId" clId="{43DEFA8C-D657-41CF-A95F-DC8A60D8421B}" dt="2023-08-22T05:15:28.055" v="31"/>
        <pc:sldMkLst>
          <pc:docMk/>
          <pc:sldMk cId="1552519853" sldId="592"/>
        </pc:sldMkLst>
      </pc:sldChg>
      <pc:sldChg chg="modSp add mod">
        <pc:chgData name="Josh Apieczonek" userId="21270cfe7fe5f2f3" providerId="LiveId" clId="{43DEFA8C-D657-41CF-A95F-DC8A60D8421B}" dt="2023-08-22T05:16:06.332" v="38" actId="114"/>
        <pc:sldMkLst>
          <pc:docMk/>
          <pc:sldMk cId="2133733725" sldId="592"/>
        </pc:sldMkLst>
        <pc:spChg chg="mod">
          <ac:chgData name="Josh Apieczonek" userId="21270cfe7fe5f2f3" providerId="LiveId" clId="{43DEFA8C-D657-41CF-A95F-DC8A60D8421B}" dt="2023-08-22T05:16:06.332" v="38" actId="114"/>
          <ac:spMkLst>
            <pc:docMk/>
            <pc:sldMk cId="2133733725" sldId="592"/>
            <ac:spMk id="7" creationId="{9FAAE84A-8427-60C1-F782-02A680455302}"/>
          </ac:spMkLst>
        </pc:spChg>
      </pc:sldChg>
      <pc:sldChg chg="delSp del">
        <pc:chgData name="Josh Apieczonek" userId="21270cfe7fe5f2f3" providerId="LiveId" clId="{43DEFA8C-D657-41CF-A95F-DC8A60D8421B}" dt="2023-08-22T05:09:01.652" v="18" actId="47"/>
        <pc:sldMkLst>
          <pc:docMk/>
          <pc:sldMk cId="3618758028" sldId="592"/>
        </pc:sldMkLst>
        <pc:picChg chg="del">
          <ac:chgData name="Josh Apieczonek" userId="21270cfe7fe5f2f3" providerId="LiveId" clId="{43DEFA8C-D657-41CF-A95F-DC8A60D8421B}" dt="2023-08-22T05:07:30.098" v="5" actId="478"/>
          <ac:picMkLst>
            <pc:docMk/>
            <pc:sldMk cId="3618758028" sldId="592"/>
            <ac:picMk id="2050" creationId="{F00C4282-C872-4BF6-E59E-E4B3A08BADE9}"/>
          </ac:picMkLst>
        </pc:picChg>
      </pc:sldChg>
      <pc:sldChg chg="add del setBg">
        <pc:chgData name="Josh Apieczonek" userId="21270cfe7fe5f2f3" providerId="LiveId" clId="{43DEFA8C-D657-41CF-A95F-DC8A60D8421B}" dt="2023-08-22T05:15:28.055" v="31"/>
        <pc:sldMkLst>
          <pc:docMk/>
          <pc:sldMk cId="1741717103" sldId="593"/>
        </pc:sldMkLst>
      </pc:sldChg>
      <pc:sldChg chg="add">
        <pc:chgData name="Josh Apieczonek" userId="21270cfe7fe5f2f3" providerId="LiveId" clId="{43DEFA8C-D657-41CF-A95F-DC8A60D8421B}" dt="2023-08-22T05:15:28.071" v="32"/>
        <pc:sldMkLst>
          <pc:docMk/>
          <pc:sldMk cId="3606428947" sldId="593"/>
        </pc:sldMkLst>
      </pc:sldChg>
      <pc:sldChg chg="add del">
        <pc:chgData name="Josh Apieczonek" userId="21270cfe7fe5f2f3" providerId="LiveId" clId="{43DEFA8C-D657-41CF-A95F-DC8A60D8421B}" dt="2023-08-22T05:16:44.017" v="40"/>
        <pc:sldMkLst>
          <pc:docMk/>
          <pc:sldMk cId="3301257190" sldId="594"/>
        </pc:sldMkLst>
      </pc:sldChg>
      <pc:sldChg chg="modSp add mod modAnim">
        <pc:chgData name="Josh Apieczonek" userId="21270cfe7fe5f2f3" providerId="LiveId" clId="{43DEFA8C-D657-41CF-A95F-DC8A60D8421B}" dt="2023-08-22T05:18:43.578" v="66" actId="6549"/>
        <pc:sldMkLst>
          <pc:docMk/>
          <pc:sldMk cId="3566780960" sldId="594"/>
        </pc:sldMkLst>
        <pc:spChg chg="mod">
          <ac:chgData name="Josh Apieczonek" userId="21270cfe7fe5f2f3" providerId="LiveId" clId="{43DEFA8C-D657-41CF-A95F-DC8A60D8421B}" dt="2023-08-22T05:18:43.578" v="66" actId="6549"/>
          <ac:spMkLst>
            <pc:docMk/>
            <pc:sldMk cId="3566780960" sldId="594"/>
            <ac:spMk id="7" creationId="{9FAAE84A-8427-60C1-F782-02A680455302}"/>
          </ac:spMkLst>
        </pc:spChg>
      </pc:sldChg>
      <pc:sldChg chg="modSp add mod ord">
        <pc:chgData name="Josh Apieczonek" userId="21270cfe7fe5f2f3" providerId="LiveId" clId="{43DEFA8C-D657-41CF-A95F-DC8A60D8421B}" dt="2023-08-22T05:20:30.623" v="80" actId="114"/>
        <pc:sldMkLst>
          <pc:docMk/>
          <pc:sldMk cId="2945387683" sldId="595"/>
        </pc:sldMkLst>
        <pc:spChg chg="mod">
          <ac:chgData name="Josh Apieczonek" userId="21270cfe7fe5f2f3" providerId="LiveId" clId="{43DEFA8C-D657-41CF-A95F-DC8A60D8421B}" dt="2023-08-22T05:20:30.623" v="80" actId="114"/>
          <ac:spMkLst>
            <pc:docMk/>
            <pc:sldMk cId="2945387683" sldId="595"/>
            <ac:spMk id="7" creationId="{9FAAE84A-8427-60C1-F782-02A680455302}"/>
          </ac:spMkLst>
        </pc:spChg>
      </pc:sldChg>
      <pc:sldChg chg="add del">
        <pc:chgData name="Josh Apieczonek" userId="21270cfe7fe5f2f3" providerId="LiveId" clId="{43DEFA8C-D657-41CF-A95F-DC8A60D8421B}" dt="2023-08-22T05:21:01.945" v="82"/>
        <pc:sldMkLst>
          <pc:docMk/>
          <pc:sldMk cId="2588851760" sldId="596"/>
        </pc:sldMkLst>
      </pc:sldChg>
      <pc:sldChg chg="modSp add mod">
        <pc:chgData name="Josh Apieczonek" userId="21270cfe7fe5f2f3" providerId="LiveId" clId="{43DEFA8C-D657-41CF-A95F-DC8A60D8421B}" dt="2023-08-22T05:21:24.836" v="88" actId="114"/>
        <pc:sldMkLst>
          <pc:docMk/>
          <pc:sldMk cId="3884938046" sldId="596"/>
        </pc:sldMkLst>
        <pc:spChg chg="mod">
          <ac:chgData name="Josh Apieczonek" userId="21270cfe7fe5f2f3" providerId="LiveId" clId="{43DEFA8C-D657-41CF-A95F-DC8A60D8421B}" dt="2023-08-22T05:21:24.836" v="88" actId="114"/>
          <ac:spMkLst>
            <pc:docMk/>
            <pc:sldMk cId="3884938046" sldId="596"/>
            <ac:spMk id="7" creationId="{9FAAE84A-8427-60C1-F782-02A680455302}"/>
          </ac:spMkLst>
        </pc:spChg>
      </pc:sldChg>
      <pc:sldChg chg="modSp add mod">
        <pc:chgData name="Josh Apieczonek" userId="21270cfe7fe5f2f3" providerId="LiveId" clId="{43DEFA8C-D657-41CF-A95F-DC8A60D8421B}" dt="2023-08-22T05:31:44.626" v="212" actId="114"/>
        <pc:sldMkLst>
          <pc:docMk/>
          <pc:sldMk cId="737874949" sldId="597"/>
        </pc:sldMkLst>
        <pc:spChg chg="mod">
          <ac:chgData name="Josh Apieczonek" userId="21270cfe7fe5f2f3" providerId="LiveId" clId="{43DEFA8C-D657-41CF-A95F-DC8A60D8421B}" dt="2023-08-22T05:31:44.626" v="212" actId="114"/>
          <ac:spMkLst>
            <pc:docMk/>
            <pc:sldMk cId="737874949" sldId="597"/>
            <ac:spMk id="7" creationId="{9FAAE84A-8427-60C1-F782-02A680455302}"/>
          </ac:spMkLst>
        </pc:spChg>
      </pc:sldChg>
      <pc:sldChg chg="add del">
        <pc:chgData name="Josh Apieczonek" userId="21270cfe7fe5f2f3" providerId="LiveId" clId="{43DEFA8C-D657-41CF-A95F-DC8A60D8421B}" dt="2023-08-22T05:30:59.209" v="201"/>
        <pc:sldMkLst>
          <pc:docMk/>
          <pc:sldMk cId="3790141881" sldId="597"/>
        </pc:sldMkLst>
      </pc:sldChg>
      <pc:sldChg chg="modSp add mod ord modAnim">
        <pc:chgData name="Josh Apieczonek" userId="21270cfe7fe5f2f3" providerId="LiveId" clId="{43DEFA8C-D657-41CF-A95F-DC8A60D8421B}" dt="2023-08-22T05:33:09.839" v="225" actId="20577"/>
        <pc:sldMkLst>
          <pc:docMk/>
          <pc:sldMk cId="3617712937" sldId="598"/>
        </pc:sldMkLst>
        <pc:spChg chg="mod">
          <ac:chgData name="Josh Apieczonek" userId="21270cfe7fe5f2f3" providerId="LiveId" clId="{43DEFA8C-D657-41CF-A95F-DC8A60D8421B}" dt="2023-08-22T05:33:09.839" v="225" actId="20577"/>
          <ac:spMkLst>
            <pc:docMk/>
            <pc:sldMk cId="3617712937" sldId="598"/>
            <ac:spMk id="7" creationId="{9FAAE84A-8427-60C1-F782-02A680455302}"/>
          </ac:spMkLst>
        </pc:spChg>
      </pc:sldChg>
      <pc:sldChg chg="add del">
        <pc:chgData name="Josh Apieczonek" userId="21270cfe7fe5f2f3" providerId="LiveId" clId="{43DEFA8C-D657-41CF-A95F-DC8A60D8421B}" dt="2023-08-22T05:31:55.338" v="214"/>
        <pc:sldMkLst>
          <pc:docMk/>
          <pc:sldMk cId="3939622115" sldId="598"/>
        </pc:sldMkLst>
      </pc:sldChg>
      <pc:sldChg chg="modSp add mod ord">
        <pc:chgData name="Josh Apieczonek" userId="21270cfe7fe5f2f3" providerId="LiveId" clId="{43DEFA8C-D657-41CF-A95F-DC8A60D8421B}" dt="2023-08-22T05:33:50.045" v="234" actId="20577"/>
        <pc:sldMkLst>
          <pc:docMk/>
          <pc:sldMk cId="352166397" sldId="599"/>
        </pc:sldMkLst>
        <pc:spChg chg="mod">
          <ac:chgData name="Josh Apieczonek" userId="21270cfe7fe5f2f3" providerId="LiveId" clId="{43DEFA8C-D657-41CF-A95F-DC8A60D8421B}" dt="2023-08-22T05:33:50.045" v="234" actId="20577"/>
          <ac:spMkLst>
            <pc:docMk/>
            <pc:sldMk cId="352166397" sldId="599"/>
            <ac:spMk id="7" creationId="{9FAAE84A-8427-60C1-F782-02A680455302}"/>
          </ac:spMkLst>
        </pc:spChg>
      </pc:sldChg>
      <pc:sldChg chg="modSp add mod ord">
        <pc:chgData name="Josh Apieczonek" userId="21270cfe7fe5f2f3" providerId="LiveId" clId="{43DEFA8C-D657-41CF-A95F-DC8A60D8421B}" dt="2023-08-22T05:35:11.450" v="251" actId="114"/>
        <pc:sldMkLst>
          <pc:docMk/>
          <pc:sldMk cId="4115185055" sldId="600"/>
        </pc:sldMkLst>
        <pc:spChg chg="mod">
          <ac:chgData name="Josh Apieczonek" userId="21270cfe7fe5f2f3" providerId="LiveId" clId="{43DEFA8C-D657-41CF-A95F-DC8A60D8421B}" dt="2023-08-22T05:35:11.450" v="251" actId="114"/>
          <ac:spMkLst>
            <pc:docMk/>
            <pc:sldMk cId="4115185055" sldId="600"/>
            <ac:spMk id="3" creationId="{F9B8A331-254F-4274-A713-C54A4E5EFB14}"/>
          </ac:spMkLst>
        </pc:spChg>
      </pc:sldChg>
      <pc:sldChg chg="modSp add mod">
        <pc:chgData name="Josh Apieczonek" userId="21270cfe7fe5f2f3" providerId="LiveId" clId="{43DEFA8C-D657-41CF-A95F-DC8A60D8421B}" dt="2023-08-22T05:36:35.639" v="258" actId="255"/>
        <pc:sldMkLst>
          <pc:docMk/>
          <pc:sldMk cId="1318831570" sldId="601"/>
        </pc:sldMkLst>
        <pc:spChg chg="mod">
          <ac:chgData name="Josh Apieczonek" userId="21270cfe7fe5f2f3" providerId="LiveId" clId="{43DEFA8C-D657-41CF-A95F-DC8A60D8421B}" dt="2023-08-22T05:36:35.639" v="258" actId="255"/>
          <ac:spMkLst>
            <pc:docMk/>
            <pc:sldMk cId="1318831570" sldId="601"/>
            <ac:spMk id="3" creationId="{F9B8A331-254F-4274-A713-C54A4E5EFB14}"/>
          </ac:spMkLst>
        </pc:spChg>
      </pc:sldChg>
      <pc:sldChg chg="add del">
        <pc:chgData name="Josh Apieczonek" userId="21270cfe7fe5f2f3" providerId="LiveId" clId="{43DEFA8C-D657-41CF-A95F-DC8A60D8421B}" dt="2023-08-22T05:35:20.711" v="253"/>
        <pc:sldMkLst>
          <pc:docMk/>
          <pc:sldMk cId="3363125065" sldId="601"/>
        </pc:sldMkLst>
      </pc:sldChg>
      <pc:sldChg chg="add">
        <pc:chgData name="Josh Apieczonek" userId="21270cfe7fe5f2f3" providerId="LiveId" clId="{43DEFA8C-D657-41CF-A95F-DC8A60D8421B}" dt="2023-08-22T05:35:20.727" v="254"/>
        <pc:sldMkLst>
          <pc:docMk/>
          <pc:sldMk cId="17768409" sldId="602"/>
        </pc:sldMkLst>
      </pc:sldChg>
      <pc:sldChg chg="add del setBg">
        <pc:chgData name="Josh Apieczonek" userId="21270cfe7fe5f2f3" providerId="LiveId" clId="{43DEFA8C-D657-41CF-A95F-DC8A60D8421B}" dt="2023-08-22T05:35:20.711" v="253"/>
        <pc:sldMkLst>
          <pc:docMk/>
          <pc:sldMk cId="2143687266" sldId="602"/>
        </pc:sldMkLst>
      </pc:sldChg>
      <pc:sldChg chg="add">
        <pc:chgData name="Josh Apieczonek" userId="21270cfe7fe5f2f3" providerId="LiveId" clId="{43DEFA8C-D657-41CF-A95F-DC8A60D8421B}" dt="2023-08-22T05:36:41.051" v="259"/>
        <pc:sldMkLst>
          <pc:docMk/>
          <pc:sldMk cId="1454438510" sldId="603"/>
        </pc:sldMkLst>
      </pc:sldChg>
      <pc:sldChg chg="modSp add mod">
        <pc:chgData name="Josh Apieczonek" userId="21270cfe7fe5f2f3" providerId="LiveId" clId="{43DEFA8C-D657-41CF-A95F-DC8A60D8421B}" dt="2023-08-22T06:22:54.804" v="263" actId="114"/>
        <pc:sldMkLst>
          <pc:docMk/>
          <pc:sldMk cId="1866476472" sldId="604"/>
        </pc:sldMkLst>
        <pc:spChg chg="mod">
          <ac:chgData name="Josh Apieczonek" userId="21270cfe7fe5f2f3" providerId="LiveId" clId="{43DEFA8C-D657-41CF-A95F-DC8A60D8421B}" dt="2023-08-22T06:22:54.804" v="263" actId="114"/>
          <ac:spMkLst>
            <pc:docMk/>
            <pc:sldMk cId="1866476472" sldId="604"/>
            <ac:spMk id="3" creationId="{F9B8A331-254F-4274-A713-C54A4E5EFB14}"/>
          </ac:spMkLst>
        </pc:spChg>
      </pc:sldChg>
      <pc:sldChg chg="add del">
        <pc:chgData name="Josh Apieczonek" userId="21270cfe7fe5f2f3" providerId="LiveId" clId="{43DEFA8C-D657-41CF-A95F-DC8A60D8421B}" dt="2023-08-22T06:23:03.810" v="265"/>
        <pc:sldMkLst>
          <pc:docMk/>
          <pc:sldMk cId="372562853" sldId="605"/>
        </pc:sldMkLst>
      </pc:sldChg>
      <pc:sldChg chg="add">
        <pc:chgData name="Josh Apieczonek" userId="21270cfe7fe5f2f3" providerId="LiveId" clId="{43DEFA8C-D657-41CF-A95F-DC8A60D8421B}" dt="2023-08-22T06:23:03.826" v="266"/>
        <pc:sldMkLst>
          <pc:docMk/>
          <pc:sldMk cId="2242572851" sldId="605"/>
        </pc:sldMkLst>
      </pc:sldChg>
      <pc:sldChg chg="add del setBg">
        <pc:chgData name="Josh Apieczonek" userId="21270cfe7fe5f2f3" providerId="LiveId" clId="{43DEFA8C-D657-41CF-A95F-DC8A60D8421B}" dt="2023-08-22T06:23:03.810" v="265"/>
        <pc:sldMkLst>
          <pc:docMk/>
          <pc:sldMk cId="1158434160" sldId="606"/>
        </pc:sldMkLst>
      </pc:sldChg>
      <pc:sldChg chg="add">
        <pc:chgData name="Josh Apieczonek" userId="21270cfe7fe5f2f3" providerId="LiveId" clId="{43DEFA8C-D657-41CF-A95F-DC8A60D8421B}" dt="2023-08-22T06:23:03.826" v="266"/>
        <pc:sldMkLst>
          <pc:docMk/>
          <pc:sldMk cId="1209247023" sldId="606"/>
        </pc:sldMkLst>
      </pc:sldChg>
      <pc:sldChg chg="modSp add mod">
        <pc:chgData name="Josh Apieczonek" userId="21270cfe7fe5f2f3" providerId="LiveId" clId="{43DEFA8C-D657-41CF-A95F-DC8A60D8421B}" dt="2023-08-22T06:38:05.670" v="328" actId="20577"/>
        <pc:sldMkLst>
          <pc:docMk/>
          <pc:sldMk cId="3942192475" sldId="607"/>
        </pc:sldMkLst>
        <pc:spChg chg="mod">
          <ac:chgData name="Josh Apieczonek" userId="21270cfe7fe5f2f3" providerId="LiveId" clId="{43DEFA8C-D657-41CF-A95F-DC8A60D8421B}" dt="2023-08-22T06:38:05.670" v="328" actId="20577"/>
          <ac:spMkLst>
            <pc:docMk/>
            <pc:sldMk cId="3942192475" sldId="607"/>
            <ac:spMk id="7" creationId="{9FAAE84A-8427-60C1-F782-02A680455302}"/>
          </ac:spMkLst>
        </pc:spChg>
      </pc:sldChg>
      <pc:sldChg chg="add del">
        <pc:chgData name="Josh Apieczonek" userId="21270cfe7fe5f2f3" providerId="LiveId" clId="{43DEFA8C-D657-41CF-A95F-DC8A60D8421B}" dt="2023-08-22T06:36:07.889" v="268"/>
        <pc:sldMkLst>
          <pc:docMk/>
          <pc:sldMk cId="4076757375" sldId="607"/>
        </pc:sldMkLst>
      </pc:sldChg>
      <pc:sldChg chg="add">
        <pc:chgData name="Josh Apieczonek" userId="21270cfe7fe5f2f3" providerId="LiveId" clId="{43DEFA8C-D657-41CF-A95F-DC8A60D8421B}" dt="2023-08-22T06:36:07.905" v="269"/>
        <pc:sldMkLst>
          <pc:docMk/>
          <pc:sldMk cId="3129840902" sldId="608"/>
        </pc:sldMkLst>
      </pc:sldChg>
      <pc:sldChg chg="add del setBg">
        <pc:chgData name="Josh Apieczonek" userId="21270cfe7fe5f2f3" providerId="LiveId" clId="{43DEFA8C-D657-41CF-A95F-DC8A60D8421B}" dt="2023-08-22T06:36:07.889" v="268"/>
        <pc:sldMkLst>
          <pc:docMk/>
          <pc:sldMk cId="3376347033" sldId="608"/>
        </pc:sldMkLst>
      </pc:sldChg>
      <pc:sldChg chg="modSp add del modAnim">
        <pc:chgData name="Josh Apieczonek" userId="21270cfe7fe5f2f3" providerId="LiveId" clId="{43DEFA8C-D657-41CF-A95F-DC8A60D8421B}" dt="2023-08-22T06:55:55.635" v="349" actId="47"/>
        <pc:sldMkLst>
          <pc:docMk/>
          <pc:sldMk cId="3453276781" sldId="609"/>
        </pc:sldMkLst>
        <pc:spChg chg="mod">
          <ac:chgData name="Josh Apieczonek" userId="21270cfe7fe5f2f3" providerId="LiveId" clId="{43DEFA8C-D657-41CF-A95F-DC8A60D8421B}" dt="2023-08-22T06:53:09.329" v="341" actId="20577"/>
          <ac:spMkLst>
            <pc:docMk/>
            <pc:sldMk cId="3453276781" sldId="609"/>
            <ac:spMk id="7" creationId="{9FAAE84A-8427-60C1-F782-02A680455302}"/>
          </ac:spMkLst>
        </pc:spChg>
      </pc:sldChg>
      <pc:sldMasterChg chg="del delSldLayout">
        <pc:chgData name="Josh Apieczonek" userId="21270cfe7fe5f2f3" providerId="LiveId" clId="{43DEFA8C-D657-41CF-A95F-DC8A60D8421B}" dt="2023-08-22T05:15:31.822" v="33" actId="47"/>
        <pc:sldMasterMkLst>
          <pc:docMk/>
          <pc:sldMasterMk cId="3001668413" sldId="2147483699"/>
        </pc:sldMasterMkLst>
        <pc:sldLayoutChg chg="del">
          <pc:chgData name="Josh Apieczonek" userId="21270cfe7fe5f2f3" providerId="LiveId" clId="{43DEFA8C-D657-41CF-A95F-DC8A60D8421B}" dt="2023-08-22T05:15:31.822" v="33" actId="47"/>
          <pc:sldLayoutMkLst>
            <pc:docMk/>
            <pc:sldMasterMk cId="3001668413" sldId="2147483699"/>
            <pc:sldLayoutMk cId="1606383336" sldId="2147483700"/>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43260570" sldId="2147483701"/>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7332299" sldId="2147483702"/>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548456904" sldId="2147483703"/>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671375887" sldId="2147483704"/>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473283618" sldId="2147483705"/>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140062416" sldId="2147483706"/>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421153130" sldId="2147483707"/>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2811618636" sldId="2147483708"/>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1916666314" sldId="2147483709"/>
          </pc:sldLayoutMkLst>
        </pc:sldLayoutChg>
        <pc:sldLayoutChg chg="del">
          <pc:chgData name="Josh Apieczonek" userId="21270cfe7fe5f2f3" providerId="LiveId" clId="{43DEFA8C-D657-41CF-A95F-DC8A60D8421B}" dt="2023-08-22T05:15:31.822" v="33" actId="47"/>
          <pc:sldLayoutMkLst>
            <pc:docMk/>
            <pc:sldMasterMk cId="3001668413" sldId="2147483699"/>
            <pc:sldLayoutMk cId="3988362776" sldId="2147483710"/>
          </pc:sldLayoutMkLst>
        </pc:sldLayoutChg>
      </pc:sldMasterChg>
    </pc:docChg>
  </pc:docChgLst>
  <pc:docChgLst>
    <pc:chgData name="Josh Apieczonek" userId="21270cfe7fe5f2f3" providerId="LiveId" clId="{51DEE666-85E9-40DD-915E-4BA179AA1E86}"/>
    <pc:docChg chg="undo custSel addSld delSld modSld sldOrd">
      <pc:chgData name="Josh Apieczonek" userId="21270cfe7fe5f2f3" providerId="LiveId" clId="{51DEE666-85E9-40DD-915E-4BA179AA1E86}" dt="2023-08-21T07:04:24.801" v="443" actId="14100"/>
      <pc:docMkLst>
        <pc:docMk/>
      </pc:docMkLst>
      <pc:sldChg chg="ord modAnim">
        <pc:chgData name="Josh Apieczonek" userId="21270cfe7fe5f2f3" providerId="LiveId" clId="{51DEE666-85E9-40DD-915E-4BA179AA1E86}" dt="2023-08-21T06:55:54.796" v="428"/>
        <pc:sldMkLst>
          <pc:docMk/>
          <pc:sldMk cId="362199155" sldId="292"/>
        </pc:sldMkLst>
      </pc:sldChg>
      <pc:sldChg chg="ord">
        <pc:chgData name="Josh Apieczonek" userId="21270cfe7fe5f2f3" providerId="LiveId" clId="{51DEE666-85E9-40DD-915E-4BA179AA1E86}" dt="2023-08-21T06:57:34.324" v="433"/>
        <pc:sldMkLst>
          <pc:docMk/>
          <pc:sldMk cId="1826109371" sldId="298"/>
        </pc:sldMkLst>
      </pc:sldChg>
      <pc:sldChg chg="del ord">
        <pc:chgData name="Josh Apieczonek" userId="21270cfe7fe5f2f3" providerId="LiveId" clId="{51DEE666-85E9-40DD-915E-4BA179AA1E86}" dt="2023-08-21T05:23:36.322" v="137" actId="47"/>
        <pc:sldMkLst>
          <pc:docMk/>
          <pc:sldMk cId="1461494712" sldId="308"/>
        </pc:sldMkLst>
      </pc:sldChg>
      <pc:sldChg chg="del">
        <pc:chgData name="Josh Apieczonek" userId="21270cfe7fe5f2f3" providerId="LiveId" clId="{51DEE666-85E9-40DD-915E-4BA179AA1E86}" dt="2023-08-21T06:16:54.117" v="198" actId="47"/>
        <pc:sldMkLst>
          <pc:docMk/>
          <pc:sldMk cId="1763803808" sldId="370"/>
        </pc:sldMkLst>
      </pc:sldChg>
      <pc:sldChg chg="del">
        <pc:chgData name="Josh Apieczonek" userId="21270cfe7fe5f2f3" providerId="LiveId" clId="{51DEE666-85E9-40DD-915E-4BA179AA1E86}" dt="2023-08-21T06:20:18.318" v="243" actId="47"/>
        <pc:sldMkLst>
          <pc:docMk/>
          <pc:sldMk cId="1253516507" sldId="385"/>
        </pc:sldMkLst>
      </pc:sldChg>
      <pc:sldChg chg="addSp delSp del">
        <pc:chgData name="Josh Apieczonek" userId="21270cfe7fe5f2f3" providerId="LiveId" clId="{51DEE666-85E9-40DD-915E-4BA179AA1E86}" dt="2023-08-20T21:02:49.707" v="3" actId="47"/>
        <pc:sldMkLst>
          <pc:docMk/>
          <pc:sldMk cId="1516923579" sldId="388"/>
        </pc:sldMkLst>
        <pc:picChg chg="add del">
          <ac:chgData name="Josh Apieczonek" userId="21270cfe7fe5f2f3" providerId="LiveId" clId="{51DEE666-85E9-40DD-915E-4BA179AA1E86}" dt="2023-08-20T21:02:40.708" v="1" actId="478"/>
          <ac:picMkLst>
            <pc:docMk/>
            <pc:sldMk cId="1516923579" sldId="388"/>
            <ac:picMk id="1026" creationId="{AD769115-52A5-1445-9CDE-368C0F896348}"/>
          </ac:picMkLst>
        </pc:picChg>
      </pc:sldChg>
      <pc:sldChg chg="modSp mod ord">
        <pc:chgData name="Josh Apieczonek" userId="21270cfe7fe5f2f3" providerId="LiveId" clId="{51DEE666-85E9-40DD-915E-4BA179AA1E86}" dt="2023-08-21T05:22:18.788" v="134" actId="20577"/>
        <pc:sldMkLst>
          <pc:docMk/>
          <pc:sldMk cId="2979984732" sldId="389"/>
        </pc:sldMkLst>
        <pc:spChg chg="mod">
          <ac:chgData name="Josh Apieczonek" userId="21270cfe7fe5f2f3" providerId="LiveId" clId="{51DEE666-85E9-40DD-915E-4BA179AA1E86}" dt="2023-08-21T05:22:18.788" v="134" actId="20577"/>
          <ac:spMkLst>
            <pc:docMk/>
            <pc:sldMk cId="2979984732" sldId="389"/>
            <ac:spMk id="7" creationId="{9FAAE84A-8427-60C1-F782-02A680455302}"/>
          </ac:spMkLst>
        </pc:spChg>
      </pc:sldChg>
      <pc:sldChg chg="modSp del mod ord modAnim">
        <pc:chgData name="Josh Apieczonek" userId="21270cfe7fe5f2f3" providerId="LiveId" clId="{51DEE666-85E9-40DD-915E-4BA179AA1E86}" dt="2023-08-21T06:57:28.068" v="431" actId="47"/>
        <pc:sldMkLst>
          <pc:docMk/>
          <pc:sldMk cId="3261329548" sldId="390"/>
        </pc:sldMkLst>
        <pc:spChg chg="mod">
          <ac:chgData name="Josh Apieczonek" userId="21270cfe7fe5f2f3" providerId="LiveId" clId="{51DEE666-85E9-40DD-915E-4BA179AA1E86}" dt="2023-08-20T21:12:10.268" v="77" actId="20577"/>
          <ac:spMkLst>
            <pc:docMk/>
            <pc:sldMk cId="3261329548" sldId="390"/>
            <ac:spMk id="7" creationId="{9FAAE84A-8427-60C1-F782-02A680455302}"/>
          </ac:spMkLst>
        </pc:spChg>
      </pc:sldChg>
      <pc:sldChg chg="ord">
        <pc:chgData name="Josh Apieczonek" userId="21270cfe7fe5f2f3" providerId="LiveId" clId="{51DEE666-85E9-40DD-915E-4BA179AA1E86}" dt="2023-08-21T06:54:32.653" v="422"/>
        <pc:sldMkLst>
          <pc:docMk/>
          <pc:sldMk cId="1350251235" sldId="391"/>
        </pc:sldMkLst>
      </pc:sldChg>
      <pc:sldChg chg="del">
        <pc:chgData name="Josh Apieczonek" userId="21270cfe7fe5f2f3" providerId="LiveId" clId="{51DEE666-85E9-40DD-915E-4BA179AA1E86}" dt="2023-08-20T21:08:51.255" v="44" actId="47"/>
        <pc:sldMkLst>
          <pc:docMk/>
          <pc:sldMk cId="1616801030" sldId="393"/>
        </pc:sldMkLst>
      </pc:sldChg>
      <pc:sldChg chg="del">
        <pc:chgData name="Josh Apieczonek" userId="21270cfe7fe5f2f3" providerId="LiveId" clId="{51DEE666-85E9-40DD-915E-4BA179AA1E86}" dt="2023-08-21T06:53:22.329" v="412" actId="47"/>
        <pc:sldMkLst>
          <pc:docMk/>
          <pc:sldMk cId="151330199" sldId="395"/>
        </pc:sldMkLst>
      </pc:sldChg>
      <pc:sldChg chg="del">
        <pc:chgData name="Josh Apieczonek" userId="21270cfe7fe5f2f3" providerId="LiveId" clId="{51DEE666-85E9-40DD-915E-4BA179AA1E86}" dt="2023-08-20T21:12:27.603" v="79" actId="47"/>
        <pc:sldMkLst>
          <pc:docMk/>
          <pc:sldMk cId="1607635182" sldId="397"/>
        </pc:sldMkLst>
      </pc:sldChg>
      <pc:sldChg chg="del">
        <pc:chgData name="Josh Apieczonek" userId="21270cfe7fe5f2f3" providerId="LiveId" clId="{51DEE666-85E9-40DD-915E-4BA179AA1E86}" dt="2023-08-20T21:12:27.603" v="79" actId="47"/>
        <pc:sldMkLst>
          <pc:docMk/>
          <pc:sldMk cId="1676795174" sldId="398"/>
        </pc:sldMkLst>
      </pc:sldChg>
      <pc:sldChg chg="del">
        <pc:chgData name="Josh Apieczonek" userId="21270cfe7fe5f2f3" providerId="LiveId" clId="{51DEE666-85E9-40DD-915E-4BA179AA1E86}" dt="2023-08-20T21:12:27.603" v="79" actId="47"/>
        <pc:sldMkLst>
          <pc:docMk/>
          <pc:sldMk cId="4255028065" sldId="399"/>
        </pc:sldMkLst>
      </pc:sldChg>
      <pc:sldChg chg="delSp del mod">
        <pc:chgData name="Josh Apieczonek" userId="21270cfe7fe5f2f3" providerId="LiveId" clId="{51DEE666-85E9-40DD-915E-4BA179AA1E86}" dt="2023-08-20T21:06:18.884" v="37" actId="47"/>
        <pc:sldMkLst>
          <pc:docMk/>
          <pc:sldMk cId="345105522" sldId="400"/>
        </pc:sldMkLst>
        <pc:spChg chg="del">
          <ac:chgData name="Josh Apieczonek" userId="21270cfe7fe5f2f3" providerId="LiveId" clId="{51DEE666-85E9-40DD-915E-4BA179AA1E86}" dt="2023-08-20T21:06:09.375" v="33" actId="478"/>
          <ac:spMkLst>
            <pc:docMk/>
            <pc:sldMk cId="345105522" sldId="400"/>
            <ac:spMk id="3" creationId="{F9B8A331-254F-4274-A713-C54A4E5EFB14}"/>
          </ac:spMkLst>
        </pc:spChg>
        <pc:picChg chg="del">
          <ac:chgData name="Josh Apieczonek" userId="21270cfe7fe5f2f3" providerId="LiveId" clId="{51DEE666-85E9-40DD-915E-4BA179AA1E86}" dt="2023-08-20T21:06:04.837" v="32" actId="478"/>
          <ac:picMkLst>
            <pc:docMk/>
            <pc:sldMk cId="345105522" sldId="400"/>
            <ac:picMk id="1026" creationId="{AD769115-52A5-1445-9CDE-368C0F896348}"/>
          </ac:picMkLst>
        </pc:picChg>
      </pc:sldChg>
      <pc:sldChg chg="addSp delSp modSp">
        <pc:chgData name="Josh Apieczonek" userId="21270cfe7fe5f2f3" providerId="LiveId" clId="{51DEE666-85E9-40DD-915E-4BA179AA1E86}" dt="2023-08-21T05:18:34.940" v="83" actId="732"/>
        <pc:sldMkLst>
          <pc:docMk/>
          <pc:sldMk cId="2818526189" sldId="402"/>
        </pc:sldMkLst>
        <pc:picChg chg="add mod">
          <ac:chgData name="Josh Apieczonek" userId="21270cfe7fe5f2f3" providerId="LiveId" clId="{51DEE666-85E9-40DD-915E-4BA179AA1E86}" dt="2023-08-21T05:18:34.940" v="83" actId="732"/>
          <ac:picMkLst>
            <pc:docMk/>
            <pc:sldMk cId="2818526189" sldId="402"/>
            <ac:picMk id="2" creationId="{A4A8322B-58D0-1C80-6854-A27A9620F92D}"/>
          </ac:picMkLst>
        </pc:picChg>
        <pc:picChg chg="del">
          <ac:chgData name="Josh Apieczonek" userId="21270cfe7fe5f2f3" providerId="LiveId" clId="{51DEE666-85E9-40DD-915E-4BA179AA1E86}" dt="2023-08-21T05:18:13.681" v="80" actId="478"/>
          <ac:picMkLst>
            <pc:docMk/>
            <pc:sldMk cId="2818526189" sldId="402"/>
            <ac:picMk id="1026" creationId="{980BB3D5-0D0E-BA04-CFB2-116EE83AFD2C}"/>
          </ac:picMkLst>
        </pc:picChg>
      </pc:sldChg>
      <pc:sldChg chg="del">
        <pc:chgData name="Josh Apieczonek" userId="21270cfe7fe5f2f3" providerId="LiveId" clId="{51DEE666-85E9-40DD-915E-4BA179AA1E86}" dt="2023-08-20T21:12:27.603" v="79" actId="47"/>
        <pc:sldMkLst>
          <pc:docMk/>
          <pc:sldMk cId="3764858182" sldId="404"/>
        </pc:sldMkLst>
      </pc:sldChg>
      <pc:sldChg chg="modSp mod ord">
        <pc:chgData name="Josh Apieczonek" userId="21270cfe7fe5f2f3" providerId="LiveId" clId="{51DEE666-85E9-40DD-915E-4BA179AA1E86}" dt="2023-08-21T06:53:53.673" v="414"/>
        <pc:sldMkLst>
          <pc:docMk/>
          <pc:sldMk cId="2517514808" sldId="406"/>
        </pc:sldMkLst>
        <pc:spChg chg="mod">
          <ac:chgData name="Josh Apieczonek" userId="21270cfe7fe5f2f3" providerId="LiveId" clId="{51DEE666-85E9-40DD-915E-4BA179AA1E86}" dt="2023-08-21T05:29:07.956" v="158" actId="20577"/>
          <ac:spMkLst>
            <pc:docMk/>
            <pc:sldMk cId="2517514808" sldId="406"/>
            <ac:spMk id="7" creationId="{9FAAE84A-8427-60C1-F782-02A680455302}"/>
          </ac:spMkLst>
        </pc:spChg>
      </pc:sldChg>
      <pc:sldChg chg="modSp mod ord">
        <pc:chgData name="Josh Apieczonek" userId="21270cfe7fe5f2f3" providerId="LiveId" clId="{51DEE666-85E9-40DD-915E-4BA179AA1E86}" dt="2023-08-21T06:49:14.901" v="370" actId="20577"/>
        <pc:sldMkLst>
          <pc:docMk/>
          <pc:sldMk cId="715227547" sldId="407"/>
        </pc:sldMkLst>
        <pc:spChg chg="mod">
          <ac:chgData name="Josh Apieczonek" userId="21270cfe7fe5f2f3" providerId="LiveId" clId="{51DEE666-85E9-40DD-915E-4BA179AA1E86}" dt="2023-08-21T06:49:14.901" v="370" actId="20577"/>
          <ac:spMkLst>
            <pc:docMk/>
            <pc:sldMk cId="715227547" sldId="407"/>
            <ac:spMk id="7" creationId="{9FAAE84A-8427-60C1-F782-02A680455302}"/>
          </ac:spMkLst>
        </pc:spChg>
      </pc:sldChg>
      <pc:sldChg chg="ord">
        <pc:chgData name="Josh Apieczonek" userId="21270cfe7fe5f2f3" providerId="LiveId" clId="{51DEE666-85E9-40DD-915E-4BA179AA1E86}" dt="2023-08-21T06:49:27.087" v="375"/>
        <pc:sldMkLst>
          <pc:docMk/>
          <pc:sldMk cId="3089665680" sldId="408"/>
        </pc:sldMkLst>
      </pc:sldChg>
      <pc:sldChg chg="del ord">
        <pc:chgData name="Josh Apieczonek" userId="21270cfe7fe5f2f3" providerId="LiveId" clId="{51DEE666-85E9-40DD-915E-4BA179AA1E86}" dt="2023-08-21T06:21:48.810" v="261" actId="47"/>
        <pc:sldMkLst>
          <pc:docMk/>
          <pc:sldMk cId="569143922" sldId="409"/>
        </pc:sldMkLst>
      </pc:sldChg>
      <pc:sldChg chg="modSp mod ord modAnim">
        <pc:chgData name="Josh Apieczonek" userId="21270cfe7fe5f2f3" providerId="LiveId" clId="{51DEE666-85E9-40DD-915E-4BA179AA1E86}" dt="2023-08-21T06:57:38.460" v="435"/>
        <pc:sldMkLst>
          <pc:docMk/>
          <pc:sldMk cId="302788948" sldId="412"/>
        </pc:sldMkLst>
        <pc:spChg chg="mod">
          <ac:chgData name="Josh Apieczonek" userId="21270cfe7fe5f2f3" providerId="LiveId" clId="{51DEE666-85E9-40DD-915E-4BA179AA1E86}" dt="2023-08-21T06:21:35.817" v="258" actId="20577"/>
          <ac:spMkLst>
            <pc:docMk/>
            <pc:sldMk cId="302788948" sldId="412"/>
            <ac:spMk id="3" creationId="{F9B8A331-254F-4274-A713-C54A4E5EFB14}"/>
          </ac:spMkLst>
        </pc:spChg>
      </pc:sldChg>
      <pc:sldChg chg="del">
        <pc:chgData name="Josh Apieczonek" userId="21270cfe7fe5f2f3" providerId="LiveId" clId="{51DEE666-85E9-40DD-915E-4BA179AA1E86}" dt="2023-08-21T06:21:46.232" v="260" actId="47"/>
        <pc:sldMkLst>
          <pc:docMk/>
          <pc:sldMk cId="1972911702" sldId="413"/>
        </pc:sldMkLst>
      </pc:sldChg>
      <pc:sldChg chg="add ord">
        <pc:chgData name="Josh Apieczonek" userId="21270cfe7fe5f2f3" providerId="LiveId" clId="{51DEE666-85E9-40DD-915E-4BA179AA1E86}" dt="2023-08-21T06:28:06.039" v="263"/>
        <pc:sldMkLst>
          <pc:docMk/>
          <pc:sldMk cId="2223309302" sldId="415"/>
        </pc:sldMkLst>
      </pc:sldChg>
      <pc:sldChg chg="add del setBg">
        <pc:chgData name="Josh Apieczonek" userId="21270cfe7fe5f2f3" providerId="LiveId" clId="{51DEE666-85E9-40DD-915E-4BA179AA1E86}" dt="2023-08-20T21:06:17.294" v="36"/>
        <pc:sldMkLst>
          <pc:docMk/>
          <pc:sldMk cId="1513331293" sldId="578"/>
        </pc:sldMkLst>
      </pc:sldChg>
      <pc:sldChg chg="add del setBg">
        <pc:chgData name="Josh Apieczonek" userId="21270cfe7fe5f2f3" providerId="LiveId" clId="{51DEE666-85E9-40DD-915E-4BA179AA1E86}" dt="2023-08-20T21:06:17.294" v="36"/>
        <pc:sldMkLst>
          <pc:docMk/>
          <pc:sldMk cId="2199322683" sldId="579"/>
        </pc:sldMkLst>
      </pc:sldChg>
      <pc:sldChg chg="modSp add mod">
        <pc:chgData name="Josh Apieczonek" userId="21270cfe7fe5f2f3" providerId="LiveId" clId="{51DEE666-85E9-40DD-915E-4BA179AA1E86}" dt="2023-08-21T05:26:06.292" v="148" actId="255"/>
        <pc:sldMkLst>
          <pc:docMk/>
          <pc:sldMk cId="941476628" sldId="580"/>
        </pc:sldMkLst>
        <pc:spChg chg="mod">
          <ac:chgData name="Josh Apieczonek" userId="21270cfe7fe5f2f3" providerId="LiveId" clId="{51DEE666-85E9-40DD-915E-4BA179AA1E86}" dt="2023-08-21T05:26:06.292" v="148" actId="255"/>
          <ac:spMkLst>
            <pc:docMk/>
            <pc:sldMk cId="941476628" sldId="580"/>
            <ac:spMk id="7" creationId="{9FAAE84A-8427-60C1-F782-02A680455302}"/>
          </ac:spMkLst>
        </pc:spChg>
      </pc:sldChg>
      <pc:sldChg chg="add del">
        <pc:chgData name="Josh Apieczonek" userId="21270cfe7fe5f2f3" providerId="LiveId" clId="{51DEE666-85E9-40DD-915E-4BA179AA1E86}" dt="2023-08-21T05:20:59.721" v="85"/>
        <pc:sldMkLst>
          <pc:docMk/>
          <pc:sldMk cId="350536182" sldId="581"/>
        </pc:sldMkLst>
      </pc:sldChg>
      <pc:sldChg chg="add">
        <pc:chgData name="Josh Apieczonek" userId="21270cfe7fe5f2f3" providerId="LiveId" clId="{51DEE666-85E9-40DD-915E-4BA179AA1E86}" dt="2023-08-21T05:20:59.724" v="86"/>
        <pc:sldMkLst>
          <pc:docMk/>
          <pc:sldMk cId="1171840699" sldId="581"/>
        </pc:sldMkLst>
      </pc:sldChg>
      <pc:sldChg chg="add ord">
        <pc:chgData name="Josh Apieczonek" userId="21270cfe7fe5f2f3" providerId="LiveId" clId="{51DEE666-85E9-40DD-915E-4BA179AA1E86}" dt="2023-08-21T06:16:58.936" v="200"/>
        <pc:sldMkLst>
          <pc:docMk/>
          <pc:sldMk cId="1689435513" sldId="582"/>
        </pc:sldMkLst>
      </pc:sldChg>
      <pc:sldChg chg="add del setBg">
        <pc:chgData name="Josh Apieczonek" userId="21270cfe7fe5f2f3" providerId="LiveId" clId="{51DEE666-85E9-40DD-915E-4BA179AA1E86}" dt="2023-08-21T06:16:18.053" v="179"/>
        <pc:sldMkLst>
          <pc:docMk/>
          <pc:sldMk cId="3768049816" sldId="582"/>
        </pc:sldMkLst>
      </pc:sldChg>
      <pc:sldChg chg="modSp add mod ord">
        <pc:chgData name="Josh Apieczonek" userId="21270cfe7fe5f2f3" providerId="LiveId" clId="{51DEE666-85E9-40DD-915E-4BA179AA1E86}" dt="2023-08-21T06:54:27.093" v="420"/>
        <pc:sldMkLst>
          <pc:docMk/>
          <pc:sldMk cId="455771346" sldId="583"/>
        </pc:sldMkLst>
        <pc:spChg chg="mod">
          <ac:chgData name="Josh Apieczonek" userId="21270cfe7fe5f2f3" providerId="LiveId" clId="{51DEE666-85E9-40DD-915E-4BA179AA1E86}" dt="2023-08-21T06:16:49.744" v="197" actId="313"/>
          <ac:spMkLst>
            <pc:docMk/>
            <pc:sldMk cId="455771346" sldId="583"/>
            <ac:spMk id="7" creationId="{9FAAE84A-8427-60C1-F782-02A680455302}"/>
          </ac:spMkLst>
        </pc:spChg>
      </pc:sldChg>
      <pc:sldChg chg="add del">
        <pc:chgData name="Josh Apieczonek" userId="21270cfe7fe5f2f3" providerId="LiveId" clId="{51DEE666-85E9-40DD-915E-4BA179AA1E86}" dt="2023-08-21T06:16:18.053" v="179"/>
        <pc:sldMkLst>
          <pc:docMk/>
          <pc:sldMk cId="3246627747" sldId="583"/>
        </pc:sldMkLst>
      </pc:sldChg>
      <pc:sldChg chg="modSp add mod ord modAnim">
        <pc:chgData name="Josh Apieczonek" userId="21270cfe7fe5f2f3" providerId="LiveId" clId="{51DEE666-85E9-40DD-915E-4BA179AA1E86}" dt="2023-08-21T06:57:25.767" v="430"/>
        <pc:sldMkLst>
          <pc:docMk/>
          <pc:sldMk cId="719188297" sldId="584"/>
        </pc:sldMkLst>
        <pc:spChg chg="mod">
          <ac:chgData name="Josh Apieczonek" userId="21270cfe7fe5f2f3" providerId="LiveId" clId="{51DEE666-85E9-40DD-915E-4BA179AA1E86}" dt="2023-08-21T06:18:45.791" v="229" actId="20577"/>
          <ac:spMkLst>
            <pc:docMk/>
            <pc:sldMk cId="719188297" sldId="584"/>
            <ac:spMk id="7" creationId="{9FAAE84A-8427-60C1-F782-02A680455302}"/>
          </ac:spMkLst>
        </pc:spChg>
      </pc:sldChg>
      <pc:sldChg chg="add del">
        <pc:chgData name="Josh Apieczonek" userId="21270cfe7fe5f2f3" providerId="LiveId" clId="{51DEE666-85E9-40DD-915E-4BA179AA1E86}" dt="2023-08-21T06:17:23.671" v="202"/>
        <pc:sldMkLst>
          <pc:docMk/>
          <pc:sldMk cId="1935397579" sldId="584"/>
        </pc:sldMkLst>
      </pc:sldChg>
      <pc:sldChg chg="add del setBg">
        <pc:chgData name="Josh Apieczonek" userId="21270cfe7fe5f2f3" providerId="LiveId" clId="{51DEE666-85E9-40DD-915E-4BA179AA1E86}" dt="2023-08-21T06:17:23.671" v="202"/>
        <pc:sldMkLst>
          <pc:docMk/>
          <pc:sldMk cId="945588804" sldId="585"/>
        </pc:sldMkLst>
      </pc:sldChg>
      <pc:sldChg chg="add">
        <pc:chgData name="Josh Apieczonek" userId="21270cfe7fe5f2f3" providerId="LiveId" clId="{51DEE666-85E9-40DD-915E-4BA179AA1E86}" dt="2023-08-21T06:17:23.690" v="203"/>
        <pc:sldMkLst>
          <pc:docMk/>
          <pc:sldMk cId="3046048740" sldId="585"/>
        </pc:sldMkLst>
      </pc:sldChg>
      <pc:sldChg chg="add del">
        <pc:chgData name="Josh Apieczonek" userId="21270cfe7fe5f2f3" providerId="LiveId" clId="{51DEE666-85E9-40DD-915E-4BA179AA1E86}" dt="2023-08-21T06:19:35.309" v="232"/>
        <pc:sldMkLst>
          <pc:docMk/>
          <pc:sldMk cId="246237771" sldId="586"/>
        </pc:sldMkLst>
      </pc:sldChg>
      <pc:sldChg chg="modSp add ord modAnim">
        <pc:chgData name="Josh Apieczonek" userId="21270cfe7fe5f2f3" providerId="LiveId" clId="{51DEE666-85E9-40DD-915E-4BA179AA1E86}" dt="2023-08-21T06:55:43.043" v="424"/>
        <pc:sldMkLst>
          <pc:docMk/>
          <pc:sldMk cId="1538389645" sldId="586"/>
        </pc:sldMkLst>
        <pc:spChg chg="mod">
          <ac:chgData name="Josh Apieczonek" userId="21270cfe7fe5f2f3" providerId="LiveId" clId="{51DEE666-85E9-40DD-915E-4BA179AA1E86}" dt="2023-08-21T06:20:06.284" v="242" actId="114"/>
          <ac:spMkLst>
            <pc:docMk/>
            <pc:sldMk cId="1538389645" sldId="586"/>
            <ac:spMk id="7" creationId="{9FAAE84A-8427-60C1-F782-02A680455302}"/>
          </ac:spMkLst>
        </pc:spChg>
      </pc:sldChg>
      <pc:sldChg chg="add del setBg">
        <pc:chgData name="Josh Apieczonek" userId="21270cfe7fe5f2f3" providerId="LiveId" clId="{51DEE666-85E9-40DD-915E-4BA179AA1E86}" dt="2023-08-21T06:19:35.309" v="232"/>
        <pc:sldMkLst>
          <pc:docMk/>
          <pc:sldMk cId="1135482552" sldId="587"/>
        </pc:sldMkLst>
      </pc:sldChg>
      <pc:sldChg chg="add">
        <pc:chgData name="Josh Apieczonek" userId="21270cfe7fe5f2f3" providerId="LiveId" clId="{51DEE666-85E9-40DD-915E-4BA179AA1E86}" dt="2023-08-21T06:19:35.336" v="233"/>
        <pc:sldMkLst>
          <pc:docMk/>
          <pc:sldMk cId="3942146861" sldId="587"/>
        </pc:sldMkLst>
      </pc:sldChg>
      <pc:sldChg chg="add">
        <pc:chgData name="Josh Apieczonek" userId="21270cfe7fe5f2f3" providerId="LiveId" clId="{51DEE666-85E9-40DD-915E-4BA179AA1E86}" dt="2023-08-21T06:47:47.089" v="303"/>
        <pc:sldMkLst>
          <pc:docMk/>
          <pc:sldMk cId="4152498257" sldId="588"/>
        </pc:sldMkLst>
      </pc:sldChg>
      <pc:sldChg chg="add del setBg">
        <pc:chgData name="Josh Apieczonek" userId="21270cfe7fe5f2f3" providerId="LiveId" clId="{51DEE666-85E9-40DD-915E-4BA179AA1E86}" dt="2023-08-21T06:49:24.668" v="372"/>
        <pc:sldMkLst>
          <pc:docMk/>
          <pc:sldMk cId="754663701" sldId="589"/>
        </pc:sldMkLst>
      </pc:sldChg>
      <pc:sldChg chg="add">
        <pc:chgData name="Josh Apieczonek" userId="21270cfe7fe5f2f3" providerId="LiveId" clId="{51DEE666-85E9-40DD-915E-4BA179AA1E86}" dt="2023-08-21T06:49:24.684" v="373"/>
        <pc:sldMkLst>
          <pc:docMk/>
          <pc:sldMk cId="1854160153" sldId="589"/>
        </pc:sldMkLst>
      </pc:sldChg>
      <pc:sldChg chg="modSp add mod">
        <pc:chgData name="Josh Apieczonek" userId="21270cfe7fe5f2f3" providerId="LiveId" clId="{51DEE666-85E9-40DD-915E-4BA179AA1E86}" dt="2023-08-21T06:50:26.570" v="411" actId="20577"/>
        <pc:sldMkLst>
          <pc:docMk/>
          <pc:sldMk cId="3599917484" sldId="590"/>
        </pc:sldMkLst>
        <pc:spChg chg="mod">
          <ac:chgData name="Josh Apieczonek" userId="21270cfe7fe5f2f3" providerId="LiveId" clId="{51DEE666-85E9-40DD-915E-4BA179AA1E86}" dt="2023-08-21T06:50:26.570" v="411" actId="20577"/>
          <ac:spMkLst>
            <pc:docMk/>
            <pc:sldMk cId="3599917484" sldId="590"/>
            <ac:spMk id="7" creationId="{9FAAE84A-8427-60C1-F782-02A680455302}"/>
          </ac:spMkLst>
        </pc:spChg>
      </pc:sldChg>
      <pc:sldChg chg="add del">
        <pc:chgData name="Josh Apieczonek" userId="21270cfe7fe5f2f3" providerId="LiveId" clId="{51DEE666-85E9-40DD-915E-4BA179AA1E86}" dt="2023-08-21T06:49:37.291" v="377"/>
        <pc:sldMkLst>
          <pc:docMk/>
          <pc:sldMk cId="3886909445" sldId="590"/>
        </pc:sldMkLst>
      </pc:sldChg>
      <pc:sldChg chg="add">
        <pc:chgData name="Josh Apieczonek" userId="21270cfe7fe5f2f3" providerId="LiveId" clId="{51DEE666-85E9-40DD-915E-4BA179AA1E86}" dt="2023-08-21T06:49:37.307" v="378"/>
        <pc:sldMkLst>
          <pc:docMk/>
          <pc:sldMk cId="501840715" sldId="591"/>
        </pc:sldMkLst>
      </pc:sldChg>
      <pc:sldChg chg="add del setBg">
        <pc:chgData name="Josh Apieczonek" userId="21270cfe7fe5f2f3" providerId="LiveId" clId="{51DEE666-85E9-40DD-915E-4BA179AA1E86}" dt="2023-08-21T06:49:37.291" v="377"/>
        <pc:sldMkLst>
          <pc:docMk/>
          <pc:sldMk cId="3212007162" sldId="591"/>
        </pc:sldMkLst>
      </pc:sldChg>
      <pc:sldChg chg="addSp delSp modSp add setBg">
        <pc:chgData name="Josh Apieczonek" userId="21270cfe7fe5f2f3" providerId="LiveId" clId="{51DEE666-85E9-40DD-915E-4BA179AA1E86}" dt="2023-08-21T07:04:24.801" v="443" actId="14100"/>
        <pc:sldMkLst>
          <pc:docMk/>
          <pc:sldMk cId="3618758028" sldId="592"/>
        </pc:sldMkLst>
        <pc:picChg chg="del">
          <ac:chgData name="Josh Apieczonek" userId="21270cfe7fe5f2f3" providerId="LiveId" clId="{51DEE666-85E9-40DD-915E-4BA179AA1E86}" dt="2023-08-21T07:04:03.218" v="439" actId="478"/>
          <ac:picMkLst>
            <pc:docMk/>
            <pc:sldMk cId="3618758028" sldId="592"/>
            <ac:picMk id="2" creationId="{A4A8322B-58D0-1C80-6854-A27A9620F92D}"/>
          </ac:picMkLst>
        </pc:picChg>
        <pc:picChg chg="add mod">
          <ac:chgData name="Josh Apieczonek" userId="21270cfe7fe5f2f3" providerId="LiveId" clId="{51DEE666-85E9-40DD-915E-4BA179AA1E86}" dt="2023-08-21T07:04:24.801" v="443" actId="14100"/>
          <ac:picMkLst>
            <pc:docMk/>
            <pc:sldMk cId="3618758028" sldId="592"/>
            <ac:picMk id="2050" creationId="{F00C4282-C872-4BF6-E59E-E4B3A08BADE9}"/>
          </ac:picMkLst>
        </pc:picChg>
      </pc:sldChg>
      <pc:sldChg chg="add del setBg">
        <pc:chgData name="Josh Apieczonek" userId="21270cfe7fe5f2f3" providerId="LiveId" clId="{51DEE666-85E9-40DD-915E-4BA179AA1E86}" dt="2023-08-21T07:02:07.720" v="437"/>
        <pc:sldMkLst>
          <pc:docMk/>
          <pc:sldMk cId="3995362803" sldId="592"/>
        </pc:sldMkLst>
      </pc:sldChg>
    </pc:docChg>
  </pc:docChgLst>
  <pc:docChgLst>
    <pc:chgData name="Josh Apieczonek" userId="21270cfe7fe5f2f3" providerId="LiveId" clId="{26E337E9-95CA-4FA7-9EDE-457B95CB7867}"/>
    <pc:docChg chg="custSel addSld delSld modSld sldOrd">
      <pc:chgData name="Josh Apieczonek" userId="21270cfe7fe5f2f3" providerId="LiveId" clId="{26E337E9-95CA-4FA7-9EDE-457B95CB7867}" dt="2023-08-23T07:14:10.015" v="266" actId="122"/>
      <pc:docMkLst>
        <pc:docMk/>
      </pc:docMkLst>
      <pc:sldChg chg="ord">
        <pc:chgData name="Josh Apieczonek" userId="21270cfe7fe5f2f3" providerId="LiveId" clId="{26E337E9-95CA-4FA7-9EDE-457B95CB7867}" dt="2023-08-22T19:52:07.108" v="124"/>
        <pc:sldMkLst>
          <pc:docMk/>
          <pc:sldMk cId="362199155" sldId="292"/>
        </pc:sldMkLst>
      </pc:sldChg>
      <pc:sldChg chg="addSp modSp add del mod">
        <pc:chgData name="Josh Apieczonek" userId="21270cfe7fe5f2f3" providerId="LiveId" clId="{26E337E9-95CA-4FA7-9EDE-457B95CB7867}" dt="2023-08-23T06:19:28.149" v="240" actId="208"/>
        <pc:sldMkLst>
          <pc:docMk/>
          <pc:sldMk cId="1826109371" sldId="298"/>
        </pc:sldMkLst>
        <pc:spChg chg="add mod">
          <ac:chgData name="Josh Apieczonek" userId="21270cfe7fe5f2f3" providerId="LiveId" clId="{26E337E9-95CA-4FA7-9EDE-457B95CB7867}" dt="2023-08-23T06:19:28.149" v="240" actId="208"/>
          <ac:spMkLst>
            <pc:docMk/>
            <pc:sldMk cId="1826109371" sldId="298"/>
            <ac:spMk id="2" creationId="{C4D2E762-C2F0-714D-514F-0B7332258FC1}"/>
          </ac:spMkLst>
        </pc:spChg>
      </pc:sldChg>
      <pc:sldChg chg="modSp mod ord modAnim">
        <pc:chgData name="Josh Apieczonek" userId="21270cfe7fe5f2f3" providerId="LiveId" clId="{26E337E9-95CA-4FA7-9EDE-457B95CB7867}" dt="2023-08-23T07:14:10.015" v="266" actId="122"/>
        <pc:sldMkLst>
          <pc:docMk/>
          <pc:sldMk cId="2979984732" sldId="389"/>
        </pc:sldMkLst>
        <pc:spChg chg="mod">
          <ac:chgData name="Josh Apieczonek" userId="21270cfe7fe5f2f3" providerId="LiveId" clId="{26E337E9-95CA-4FA7-9EDE-457B95CB7867}" dt="2023-08-23T07:14:10.015" v="266" actId="122"/>
          <ac:spMkLst>
            <pc:docMk/>
            <pc:sldMk cId="2979984732" sldId="389"/>
            <ac:spMk id="7" creationId="{9FAAE84A-8427-60C1-F782-02A680455302}"/>
          </ac:spMkLst>
        </pc:spChg>
      </pc:sldChg>
      <pc:sldChg chg="modSp del mod">
        <pc:chgData name="Josh Apieczonek" userId="21270cfe7fe5f2f3" providerId="LiveId" clId="{26E337E9-95CA-4FA7-9EDE-457B95CB7867}" dt="2023-08-22T19:25:16.052" v="11" actId="47"/>
        <pc:sldMkLst>
          <pc:docMk/>
          <pc:sldMk cId="577961997" sldId="390"/>
        </pc:sldMkLst>
        <pc:spChg chg="mod">
          <ac:chgData name="Josh Apieczonek" userId="21270cfe7fe5f2f3" providerId="LiveId" clId="{26E337E9-95CA-4FA7-9EDE-457B95CB7867}" dt="2023-08-22T19:24:59.207" v="10" actId="20577"/>
          <ac:spMkLst>
            <pc:docMk/>
            <pc:sldMk cId="577961997" sldId="390"/>
            <ac:spMk id="3" creationId="{F9B8A331-254F-4274-A713-C54A4E5EFB14}"/>
          </ac:spMkLst>
        </pc:spChg>
      </pc:sldChg>
      <pc:sldChg chg="delSp">
        <pc:chgData name="Josh Apieczonek" userId="21270cfe7fe5f2f3" providerId="LiveId" clId="{26E337E9-95CA-4FA7-9EDE-457B95CB7867}" dt="2023-08-22T19:56:09.072" v="186" actId="478"/>
        <pc:sldMkLst>
          <pc:docMk/>
          <pc:sldMk cId="1350251235" sldId="391"/>
        </pc:sldMkLst>
        <pc:picChg chg="del">
          <ac:chgData name="Josh Apieczonek" userId="21270cfe7fe5f2f3" providerId="LiveId" clId="{26E337E9-95CA-4FA7-9EDE-457B95CB7867}" dt="2023-08-22T19:56:09.072" v="186" actId="478"/>
          <ac:picMkLst>
            <pc:docMk/>
            <pc:sldMk cId="1350251235" sldId="391"/>
            <ac:picMk id="1026" creationId="{E8482086-AAA3-26E9-2864-05F090258FCC}"/>
          </ac:picMkLst>
        </pc:picChg>
      </pc:sldChg>
      <pc:sldChg chg="ord">
        <pc:chgData name="Josh Apieczonek" userId="21270cfe7fe5f2f3" providerId="LiveId" clId="{26E337E9-95CA-4FA7-9EDE-457B95CB7867}" dt="2023-08-22T19:53:03.802" v="136"/>
        <pc:sldMkLst>
          <pc:docMk/>
          <pc:sldMk cId="4266145956" sldId="392"/>
        </pc:sldMkLst>
      </pc:sldChg>
      <pc:sldChg chg="ord">
        <pc:chgData name="Josh Apieczonek" userId="21270cfe7fe5f2f3" providerId="LiveId" clId="{26E337E9-95CA-4FA7-9EDE-457B95CB7867}" dt="2023-08-22T19:52:57.104" v="131"/>
        <pc:sldMkLst>
          <pc:docMk/>
          <pc:sldMk cId="3669974525" sldId="401"/>
        </pc:sldMkLst>
      </pc:sldChg>
      <pc:sldChg chg="ord">
        <pc:chgData name="Josh Apieczonek" userId="21270cfe7fe5f2f3" providerId="LiveId" clId="{26E337E9-95CA-4FA7-9EDE-457B95CB7867}" dt="2023-08-22T19:58:52.068" v="220"/>
        <pc:sldMkLst>
          <pc:docMk/>
          <pc:sldMk cId="787140033" sldId="405"/>
        </pc:sldMkLst>
      </pc:sldChg>
      <pc:sldChg chg="modSp mod ord">
        <pc:chgData name="Josh Apieczonek" userId="21270cfe7fe5f2f3" providerId="LiveId" clId="{26E337E9-95CA-4FA7-9EDE-457B95CB7867}" dt="2023-08-22T19:56:03.744" v="184" actId="403"/>
        <pc:sldMkLst>
          <pc:docMk/>
          <pc:sldMk cId="2517514808" sldId="406"/>
        </pc:sldMkLst>
        <pc:spChg chg="mod">
          <ac:chgData name="Josh Apieczonek" userId="21270cfe7fe5f2f3" providerId="LiveId" clId="{26E337E9-95CA-4FA7-9EDE-457B95CB7867}" dt="2023-08-22T19:56:03.744" v="184" actId="403"/>
          <ac:spMkLst>
            <pc:docMk/>
            <pc:sldMk cId="2517514808" sldId="406"/>
            <ac:spMk id="7" creationId="{9FAAE84A-8427-60C1-F782-02A680455302}"/>
          </ac:spMkLst>
        </pc:spChg>
      </pc:sldChg>
      <pc:sldChg chg="modSp modAnim">
        <pc:chgData name="Josh Apieczonek" userId="21270cfe7fe5f2f3" providerId="LiveId" clId="{26E337E9-95CA-4FA7-9EDE-457B95CB7867}" dt="2023-08-22T19:54:53.063" v="170" actId="403"/>
        <pc:sldMkLst>
          <pc:docMk/>
          <pc:sldMk cId="715227547" sldId="407"/>
        </pc:sldMkLst>
        <pc:spChg chg="mod">
          <ac:chgData name="Josh Apieczonek" userId="21270cfe7fe5f2f3" providerId="LiveId" clId="{26E337E9-95CA-4FA7-9EDE-457B95CB7867}" dt="2023-08-22T19:54:53.063" v="170" actId="403"/>
          <ac:spMkLst>
            <pc:docMk/>
            <pc:sldMk cId="715227547" sldId="407"/>
            <ac:spMk id="7" creationId="{9FAAE84A-8427-60C1-F782-02A680455302}"/>
          </ac:spMkLst>
        </pc:spChg>
      </pc:sldChg>
      <pc:sldChg chg="del">
        <pc:chgData name="Josh Apieczonek" userId="21270cfe7fe5f2f3" providerId="LiveId" clId="{26E337E9-95CA-4FA7-9EDE-457B95CB7867}" dt="2023-08-22T19:58:53.986" v="221" actId="47"/>
        <pc:sldMkLst>
          <pc:docMk/>
          <pc:sldMk cId="302788948" sldId="412"/>
        </pc:sldMkLst>
      </pc:sldChg>
      <pc:sldChg chg="modSp mod">
        <pc:chgData name="Josh Apieczonek" userId="21270cfe7fe5f2f3" providerId="LiveId" clId="{26E337E9-95CA-4FA7-9EDE-457B95CB7867}" dt="2023-08-22T19:53:56.352" v="165" actId="20577"/>
        <pc:sldMkLst>
          <pc:docMk/>
          <pc:sldMk cId="941476628" sldId="580"/>
        </pc:sldMkLst>
        <pc:spChg chg="mod">
          <ac:chgData name="Josh Apieczonek" userId="21270cfe7fe5f2f3" providerId="LiveId" clId="{26E337E9-95CA-4FA7-9EDE-457B95CB7867}" dt="2023-08-22T19:53:56.352" v="165" actId="20577"/>
          <ac:spMkLst>
            <pc:docMk/>
            <pc:sldMk cId="941476628" sldId="580"/>
            <ac:spMk id="7" creationId="{9FAAE84A-8427-60C1-F782-02A680455302}"/>
          </ac:spMkLst>
        </pc:spChg>
      </pc:sldChg>
      <pc:sldChg chg="modSp mod">
        <pc:chgData name="Josh Apieczonek" userId="21270cfe7fe5f2f3" providerId="LiveId" clId="{26E337E9-95CA-4FA7-9EDE-457B95CB7867}" dt="2023-08-22T19:47:38.604" v="72" actId="403"/>
        <pc:sldMkLst>
          <pc:docMk/>
          <pc:sldMk cId="1171840699" sldId="581"/>
        </pc:sldMkLst>
        <pc:spChg chg="mod">
          <ac:chgData name="Josh Apieczonek" userId="21270cfe7fe5f2f3" providerId="LiveId" clId="{26E337E9-95CA-4FA7-9EDE-457B95CB7867}" dt="2023-08-22T19:47:38.604" v="72" actId="403"/>
          <ac:spMkLst>
            <pc:docMk/>
            <pc:sldMk cId="1171840699" sldId="581"/>
            <ac:spMk id="7" creationId="{9FAAE84A-8427-60C1-F782-02A680455302}"/>
          </ac:spMkLst>
        </pc:spChg>
      </pc:sldChg>
      <pc:sldChg chg="modSp mod">
        <pc:chgData name="Josh Apieczonek" userId="21270cfe7fe5f2f3" providerId="LiveId" clId="{26E337E9-95CA-4FA7-9EDE-457B95CB7867}" dt="2023-08-22T19:56:55.830" v="196" actId="403"/>
        <pc:sldMkLst>
          <pc:docMk/>
          <pc:sldMk cId="455771346" sldId="583"/>
        </pc:sldMkLst>
        <pc:spChg chg="mod">
          <ac:chgData name="Josh Apieczonek" userId="21270cfe7fe5f2f3" providerId="LiveId" clId="{26E337E9-95CA-4FA7-9EDE-457B95CB7867}" dt="2023-08-22T19:56:55.830" v="196" actId="403"/>
          <ac:spMkLst>
            <pc:docMk/>
            <pc:sldMk cId="455771346" sldId="583"/>
            <ac:spMk id="7" creationId="{9FAAE84A-8427-60C1-F782-02A680455302}"/>
          </ac:spMkLst>
        </pc:spChg>
      </pc:sldChg>
      <pc:sldChg chg="modSp modAnim">
        <pc:chgData name="Josh Apieczonek" userId="21270cfe7fe5f2f3" providerId="LiveId" clId="{26E337E9-95CA-4FA7-9EDE-457B95CB7867}" dt="2023-08-22T19:56:49.774" v="195" actId="403"/>
        <pc:sldMkLst>
          <pc:docMk/>
          <pc:sldMk cId="719188297" sldId="584"/>
        </pc:sldMkLst>
        <pc:spChg chg="mod">
          <ac:chgData name="Josh Apieczonek" userId="21270cfe7fe5f2f3" providerId="LiveId" clId="{26E337E9-95CA-4FA7-9EDE-457B95CB7867}" dt="2023-08-22T19:56:49.774" v="195" actId="403"/>
          <ac:spMkLst>
            <pc:docMk/>
            <pc:sldMk cId="719188297" sldId="584"/>
            <ac:spMk id="7" creationId="{9FAAE84A-8427-60C1-F782-02A680455302}"/>
          </ac:spMkLst>
        </pc:spChg>
      </pc:sldChg>
      <pc:sldChg chg="del">
        <pc:chgData name="Josh Apieczonek" userId="21270cfe7fe5f2f3" providerId="LiveId" clId="{26E337E9-95CA-4FA7-9EDE-457B95CB7867}" dt="2023-08-22T19:58:57.493" v="222" actId="47"/>
        <pc:sldMkLst>
          <pc:docMk/>
          <pc:sldMk cId="3046048740" sldId="585"/>
        </pc:sldMkLst>
      </pc:sldChg>
      <pc:sldChg chg="modSp mod">
        <pc:chgData name="Josh Apieczonek" userId="21270cfe7fe5f2f3" providerId="LiveId" clId="{26E337E9-95CA-4FA7-9EDE-457B95CB7867}" dt="2023-08-23T06:32:18.634" v="251" actId="20577"/>
        <pc:sldMkLst>
          <pc:docMk/>
          <pc:sldMk cId="1538389645" sldId="586"/>
        </pc:sldMkLst>
        <pc:spChg chg="mod">
          <ac:chgData name="Josh Apieczonek" userId="21270cfe7fe5f2f3" providerId="LiveId" clId="{26E337E9-95CA-4FA7-9EDE-457B95CB7867}" dt="2023-08-23T06:32:18.634" v="251" actId="20577"/>
          <ac:spMkLst>
            <pc:docMk/>
            <pc:sldMk cId="1538389645" sldId="586"/>
            <ac:spMk id="7" creationId="{9FAAE84A-8427-60C1-F782-02A680455302}"/>
          </ac:spMkLst>
        </pc:spChg>
      </pc:sldChg>
      <pc:sldChg chg="del">
        <pc:chgData name="Josh Apieczonek" userId="21270cfe7fe5f2f3" providerId="LiveId" clId="{26E337E9-95CA-4FA7-9EDE-457B95CB7867}" dt="2023-08-22T19:59:00.815" v="223" actId="47"/>
        <pc:sldMkLst>
          <pc:docMk/>
          <pc:sldMk cId="3942146861" sldId="587"/>
        </pc:sldMkLst>
      </pc:sldChg>
      <pc:sldChg chg="modSp modAnim">
        <pc:chgData name="Josh Apieczonek" userId="21270cfe7fe5f2f3" providerId="LiveId" clId="{26E337E9-95CA-4FA7-9EDE-457B95CB7867}" dt="2023-08-22T19:55:32.657" v="176" actId="403"/>
        <pc:sldMkLst>
          <pc:docMk/>
          <pc:sldMk cId="4152498257" sldId="588"/>
        </pc:sldMkLst>
        <pc:spChg chg="mod">
          <ac:chgData name="Josh Apieczonek" userId="21270cfe7fe5f2f3" providerId="LiveId" clId="{26E337E9-95CA-4FA7-9EDE-457B95CB7867}" dt="2023-08-22T19:55:32.657" v="176" actId="403"/>
          <ac:spMkLst>
            <pc:docMk/>
            <pc:sldMk cId="4152498257" sldId="588"/>
            <ac:spMk id="7" creationId="{9FAAE84A-8427-60C1-F782-02A680455302}"/>
          </ac:spMkLst>
        </pc:spChg>
      </pc:sldChg>
      <pc:sldChg chg="modSp mod ord">
        <pc:chgData name="Josh Apieczonek" userId="21270cfe7fe5f2f3" providerId="LiveId" clId="{26E337E9-95CA-4FA7-9EDE-457B95CB7867}" dt="2023-08-22T19:51:14.273" v="111" actId="114"/>
        <pc:sldMkLst>
          <pc:docMk/>
          <pc:sldMk cId="3599917484" sldId="590"/>
        </pc:sldMkLst>
        <pc:spChg chg="mod">
          <ac:chgData name="Josh Apieczonek" userId="21270cfe7fe5f2f3" providerId="LiveId" clId="{26E337E9-95CA-4FA7-9EDE-457B95CB7867}" dt="2023-08-22T19:51:14.273" v="111" actId="114"/>
          <ac:spMkLst>
            <pc:docMk/>
            <pc:sldMk cId="3599917484" sldId="590"/>
            <ac:spMk id="7" creationId="{9FAAE84A-8427-60C1-F782-02A680455302}"/>
          </ac:spMkLst>
        </pc:spChg>
      </pc:sldChg>
      <pc:sldChg chg="del">
        <pc:chgData name="Josh Apieczonek" userId="21270cfe7fe5f2f3" providerId="LiveId" clId="{26E337E9-95CA-4FA7-9EDE-457B95CB7867}" dt="2023-08-22T19:56:06.390" v="185" actId="47"/>
        <pc:sldMkLst>
          <pc:docMk/>
          <pc:sldMk cId="501840715" sldId="591"/>
        </pc:sldMkLst>
      </pc:sldChg>
      <pc:sldChg chg="modSp mod">
        <pc:chgData name="Josh Apieczonek" userId="21270cfe7fe5f2f3" providerId="LiveId" clId="{26E337E9-95CA-4FA7-9EDE-457B95CB7867}" dt="2023-08-22T19:48:36.496" v="86" actId="403"/>
        <pc:sldMkLst>
          <pc:docMk/>
          <pc:sldMk cId="2133733725" sldId="592"/>
        </pc:sldMkLst>
        <pc:spChg chg="mod">
          <ac:chgData name="Josh Apieczonek" userId="21270cfe7fe5f2f3" providerId="LiveId" clId="{26E337E9-95CA-4FA7-9EDE-457B95CB7867}" dt="2023-08-22T19:48:36.496" v="86" actId="403"/>
          <ac:spMkLst>
            <pc:docMk/>
            <pc:sldMk cId="2133733725" sldId="592"/>
            <ac:spMk id="7" creationId="{9FAAE84A-8427-60C1-F782-02A680455302}"/>
          </ac:spMkLst>
        </pc:spChg>
      </pc:sldChg>
      <pc:sldChg chg="del">
        <pc:chgData name="Josh Apieczonek" userId="21270cfe7fe5f2f3" providerId="LiveId" clId="{26E337E9-95CA-4FA7-9EDE-457B95CB7867}" dt="2023-08-22T19:48:41.366" v="87" actId="47"/>
        <pc:sldMkLst>
          <pc:docMk/>
          <pc:sldMk cId="3566780960" sldId="594"/>
        </pc:sldMkLst>
      </pc:sldChg>
      <pc:sldChg chg="modSp mod">
        <pc:chgData name="Josh Apieczonek" userId="21270cfe7fe5f2f3" providerId="LiveId" clId="{26E337E9-95CA-4FA7-9EDE-457B95CB7867}" dt="2023-08-22T19:51:57.306" v="122" actId="403"/>
        <pc:sldMkLst>
          <pc:docMk/>
          <pc:sldMk cId="2945387683" sldId="595"/>
        </pc:sldMkLst>
        <pc:spChg chg="mod">
          <ac:chgData name="Josh Apieczonek" userId="21270cfe7fe5f2f3" providerId="LiveId" clId="{26E337E9-95CA-4FA7-9EDE-457B95CB7867}" dt="2023-08-22T19:51:57.306" v="122" actId="403"/>
          <ac:spMkLst>
            <pc:docMk/>
            <pc:sldMk cId="2945387683" sldId="595"/>
            <ac:spMk id="7" creationId="{9FAAE84A-8427-60C1-F782-02A680455302}"/>
          </ac:spMkLst>
        </pc:spChg>
      </pc:sldChg>
      <pc:sldChg chg="modSp mod">
        <pc:chgData name="Josh Apieczonek" userId="21270cfe7fe5f2f3" providerId="LiveId" clId="{26E337E9-95CA-4FA7-9EDE-457B95CB7867}" dt="2023-08-22T19:52:51.272" v="129" actId="403"/>
        <pc:sldMkLst>
          <pc:docMk/>
          <pc:sldMk cId="3884938046" sldId="596"/>
        </pc:sldMkLst>
        <pc:spChg chg="mod">
          <ac:chgData name="Josh Apieczonek" userId="21270cfe7fe5f2f3" providerId="LiveId" clId="{26E337E9-95CA-4FA7-9EDE-457B95CB7867}" dt="2023-08-22T19:52:51.272" v="129" actId="403"/>
          <ac:spMkLst>
            <pc:docMk/>
            <pc:sldMk cId="3884938046" sldId="596"/>
            <ac:spMk id="7" creationId="{9FAAE84A-8427-60C1-F782-02A680455302}"/>
          </ac:spMkLst>
        </pc:spChg>
      </pc:sldChg>
      <pc:sldChg chg="del">
        <pc:chgData name="Josh Apieczonek" userId="21270cfe7fe5f2f3" providerId="LiveId" clId="{26E337E9-95CA-4FA7-9EDE-457B95CB7867}" dt="2023-08-22T19:57:18.822" v="199" actId="47"/>
        <pc:sldMkLst>
          <pc:docMk/>
          <pc:sldMk cId="737874949" sldId="597"/>
        </pc:sldMkLst>
      </pc:sldChg>
      <pc:sldChg chg="del">
        <pc:chgData name="Josh Apieczonek" userId="21270cfe7fe5f2f3" providerId="LiveId" clId="{26E337E9-95CA-4FA7-9EDE-457B95CB7867}" dt="2023-08-22T19:57:24.847" v="200" actId="47"/>
        <pc:sldMkLst>
          <pc:docMk/>
          <pc:sldMk cId="3617712937" sldId="598"/>
        </pc:sldMkLst>
      </pc:sldChg>
      <pc:sldChg chg="del">
        <pc:chgData name="Josh Apieczonek" userId="21270cfe7fe5f2f3" providerId="LiveId" clId="{26E337E9-95CA-4FA7-9EDE-457B95CB7867}" dt="2023-08-22T19:57:26.351" v="201" actId="47"/>
        <pc:sldMkLst>
          <pc:docMk/>
          <pc:sldMk cId="352166397" sldId="599"/>
        </pc:sldMkLst>
      </pc:sldChg>
      <pc:sldChg chg="del">
        <pc:chgData name="Josh Apieczonek" userId="21270cfe7fe5f2f3" providerId="LiveId" clId="{26E337E9-95CA-4FA7-9EDE-457B95CB7867}" dt="2023-08-22T19:58:57.493" v="222" actId="47"/>
        <pc:sldMkLst>
          <pc:docMk/>
          <pc:sldMk cId="4115185055" sldId="600"/>
        </pc:sldMkLst>
      </pc:sldChg>
      <pc:sldChg chg="del">
        <pc:chgData name="Josh Apieczonek" userId="21270cfe7fe5f2f3" providerId="LiveId" clId="{26E337E9-95CA-4FA7-9EDE-457B95CB7867}" dt="2023-08-22T19:58:57.493" v="222" actId="47"/>
        <pc:sldMkLst>
          <pc:docMk/>
          <pc:sldMk cId="1318831570" sldId="601"/>
        </pc:sldMkLst>
      </pc:sldChg>
      <pc:sldChg chg="del">
        <pc:chgData name="Josh Apieczonek" userId="21270cfe7fe5f2f3" providerId="LiveId" clId="{26E337E9-95CA-4FA7-9EDE-457B95CB7867}" dt="2023-08-22T19:59:00.815" v="223" actId="47"/>
        <pc:sldMkLst>
          <pc:docMk/>
          <pc:sldMk cId="1454438510" sldId="603"/>
        </pc:sldMkLst>
      </pc:sldChg>
      <pc:sldChg chg="del">
        <pc:chgData name="Josh Apieczonek" userId="21270cfe7fe5f2f3" providerId="LiveId" clId="{26E337E9-95CA-4FA7-9EDE-457B95CB7867}" dt="2023-08-22T19:59:00.815" v="223" actId="47"/>
        <pc:sldMkLst>
          <pc:docMk/>
          <pc:sldMk cId="1866476472" sldId="604"/>
        </pc:sldMkLst>
      </pc:sldChg>
      <pc:sldChg chg="del">
        <pc:chgData name="Josh Apieczonek" userId="21270cfe7fe5f2f3" providerId="LiveId" clId="{26E337E9-95CA-4FA7-9EDE-457B95CB7867}" dt="2023-08-22T19:59:03.574" v="224" actId="47"/>
        <pc:sldMkLst>
          <pc:docMk/>
          <pc:sldMk cId="2242572851" sldId="605"/>
        </pc:sldMkLst>
      </pc:sldChg>
      <pc:sldChg chg="modSp mod">
        <pc:chgData name="Josh Apieczonek" userId="21270cfe7fe5f2f3" providerId="LiveId" clId="{26E337E9-95CA-4FA7-9EDE-457B95CB7867}" dt="2023-08-22T19:48:12.469" v="80" actId="403"/>
        <pc:sldMkLst>
          <pc:docMk/>
          <pc:sldMk cId="3942192475" sldId="607"/>
        </pc:sldMkLst>
        <pc:spChg chg="mod">
          <ac:chgData name="Josh Apieczonek" userId="21270cfe7fe5f2f3" providerId="LiveId" clId="{26E337E9-95CA-4FA7-9EDE-457B95CB7867}" dt="2023-08-22T19:48:12.469" v="80" actId="403"/>
          <ac:spMkLst>
            <pc:docMk/>
            <pc:sldMk cId="3942192475" sldId="607"/>
            <ac:spMk id="7" creationId="{9FAAE84A-8427-60C1-F782-02A680455302}"/>
          </ac:spMkLst>
        </pc:spChg>
      </pc:sldChg>
      <pc:sldChg chg="modSp add mod">
        <pc:chgData name="Josh Apieczonek" userId="21270cfe7fe5f2f3" providerId="LiveId" clId="{26E337E9-95CA-4FA7-9EDE-457B95CB7867}" dt="2023-08-23T07:13:47.994" v="262" actId="122"/>
        <pc:sldMkLst>
          <pc:docMk/>
          <pc:sldMk cId="2169199660" sldId="609"/>
        </pc:sldMkLst>
        <pc:spChg chg="mod">
          <ac:chgData name="Josh Apieczonek" userId="21270cfe7fe5f2f3" providerId="LiveId" clId="{26E337E9-95CA-4FA7-9EDE-457B95CB7867}" dt="2023-08-23T07:13:47.994" v="262" actId="122"/>
          <ac:spMkLst>
            <pc:docMk/>
            <pc:sldMk cId="2169199660" sldId="609"/>
            <ac:spMk id="3" creationId="{F9B8A331-254F-4274-A713-C54A4E5EFB14}"/>
          </ac:spMkLst>
        </pc:spChg>
      </pc:sldChg>
      <pc:sldChg chg="add ord">
        <pc:chgData name="Josh Apieczonek" userId="21270cfe7fe5f2f3" providerId="LiveId" clId="{26E337E9-95CA-4FA7-9EDE-457B95CB7867}" dt="2023-08-22T19:51:31.368" v="116"/>
        <pc:sldMkLst>
          <pc:docMk/>
          <pc:sldMk cId="2067692287" sldId="610"/>
        </pc:sldMkLst>
      </pc:sldChg>
      <pc:sldChg chg="add del setBg">
        <pc:chgData name="Josh Apieczonek" userId="21270cfe7fe5f2f3" providerId="LiveId" clId="{26E337E9-95CA-4FA7-9EDE-457B95CB7867}" dt="2023-08-22T19:51:29.779" v="113"/>
        <pc:sldMkLst>
          <pc:docMk/>
          <pc:sldMk cId="2822067383" sldId="610"/>
        </pc:sldMkLst>
      </pc:sldChg>
      <pc:sldChg chg="add del setBg">
        <pc:chgData name="Josh Apieczonek" userId="21270cfe7fe5f2f3" providerId="LiveId" clId="{26E337E9-95CA-4FA7-9EDE-457B95CB7867}" dt="2023-08-22T19:53:02.212" v="133"/>
        <pc:sldMkLst>
          <pc:docMk/>
          <pc:sldMk cId="1881141339" sldId="611"/>
        </pc:sldMkLst>
      </pc:sldChg>
      <pc:sldChg chg="add">
        <pc:chgData name="Josh Apieczonek" userId="21270cfe7fe5f2f3" providerId="LiveId" clId="{26E337E9-95CA-4FA7-9EDE-457B95CB7867}" dt="2023-08-22T19:53:02.238" v="134"/>
        <pc:sldMkLst>
          <pc:docMk/>
          <pc:sldMk cId="2368787362" sldId="611"/>
        </pc:sldMkLst>
      </pc:sldChg>
      <pc:sldChg chg="add del setBg">
        <pc:chgData name="Josh Apieczonek" userId="21270cfe7fe5f2f3" providerId="LiveId" clId="{26E337E9-95CA-4FA7-9EDE-457B95CB7867}" dt="2023-08-23T06:19:40.325" v="242"/>
        <pc:sldMkLst>
          <pc:docMk/>
          <pc:sldMk cId="142141910" sldId="612"/>
        </pc:sldMkLst>
      </pc:sldChg>
      <pc:sldChg chg="add ord">
        <pc:chgData name="Josh Apieczonek" userId="21270cfe7fe5f2f3" providerId="LiveId" clId="{26E337E9-95CA-4FA7-9EDE-457B95CB7867}" dt="2023-08-23T06:19:47.161" v="248"/>
        <pc:sldMkLst>
          <pc:docMk/>
          <pc:sldMk cId="2888831416" sldId="612"/>
        </pc:sldMkLst>
      </pc:sldChg>
      <pc:sldChg chg="add">
        <pc:chgData name="Josh Apieczonek" userId="21270cfe7fe5f2f3" providerId="LiveId" clId="{26E337E9-95CA-4FA7-9EDE-457B95CB7867}" dt="2023-08-23T06:19:44.718" v="246"/>
        <pc:sldMkLst>
          <pc:docMk/>
          <pc:sldMk cId="1359431996" sldId="613"/>
        </pc:sldMkLst>
      </pc:sldChg>
      <pc:sldChg chg="add del setBg">
        <pc:chgData name="Josh Apieczonek" userId="21270cfe7fe5f2f3" providerId="LiveId" clId="{26E337E9-95CA-4FA7-9EDE-457B95CB7867}" dt="2023-08-23T06:19:44.700" v="245"/>
        <pc:sldMkLst>
          <pc:docMk/>
          <pc:sldMk cId="3110394664" sldId="613"/>
        </pc:sldMkLst>
      </pc:sldChg>
      <pc:sldChg chg="modSp add mod">
        <pc:chgData name="Josh Apieczonek" userId="21270cfe7fe5f2f3" providerId="LiveId" clId="{26E337E9-95CA-4FA7-9EDE-457B95CB7867}" dt="2023-08-23T06:56:55.945" v="254" actId="122"/>
        <pc:sldMkLst>
          <pc:docMk/>
          <pc:sldMk cId="1153794004" sldId="614"/>
        </pc:sldMkLst>
        <pc:spChg chg="mod">
          <ac:chgData name="Josh Apieczonek" userId="21270cfe7fe5f2f3" providerId="LiveId" clId="{26E337E9-95CA-4FA7-9EDE-457B95CB7867}" dt="2023-08-23T06:56:55.945" v="254" actId="122"/>
          <ac:spMkLst>
            <pc:docMk/>
            <pc:sldMk cId="1153794004" sldId="614"/>
            <ac:spMk id="3" creationId="{F9B8A331-254F-4274-A713-C54A4E5EFB14}"/>
          </ac:spMkLst>
        </pc:spChg>
      </pc:sldChg>
    </pc:docChg>
  </pc:docChgLst>
  <pc:docChgLst>
    <pc:chgData name="Josh Apieczonek" userId="21270cfe7fe5f2f3" providerId="LiveId" clId="{54971DF7-2036-4175-9775-0494EBCD8466}"/>
    <pc:docChg chg="undo custSel addSld delSld modSld sldOrd">
      <pc:chgData name="Josh Apieczonek" userId="21270cfe7fe5f2f3" providerId="LiveId" clId="{54971DF7-2036-4175-9775-0494EBCD8466}" dt="2023-08-24T06:50:58.582" v="221" actId="403"/>
      <pc:docMkLst>
        <pc:docMk/>
      </pc:docMkLst>
      <pc:sldChg chg="ord">
        <pc:chgData name="Josh Apieczonek" userId="21270cfe7fe5f2f3" providerId="LiveId" clId="{54971DF7-2036-4175-9775-0494EBCD8466}" dt="2023-08-23T14:25:52.064" v="13"/>
        <pc:sldMkLst>
          <pc:docMk/>
          <pc:sldMk cId="1826109371" sldId="298"/>
        </pc:sldMkLst>
      </pc:sldChg>
      <pc:sldChg chg="modSp ord modAnim">
        <pc:chgData name="Josh Apieczonek" userId="21270cfe7fe5f2f3" providerId="LiveId" clId="{54971DF7-2036-4175-9775-0494EBCD8466}" dt="2023-08-23T14:25:20.834" v="7" actId="255"/>
        <pc:sldMkLst>
          <pc:docMk/>
          <pc:sldMk cId="2979984732" sldId="389"/>
        </pc:sldMkLst>
        <pc:spChg chg="mod">
          <ac:chgData name="Josh Apieczonek" userId="21270cfe7fe5f2f3" providerId="LiveId" clId="{54971DF7-2036-4175-9775-0494EBCD8466}" dt="2023-08-23T14:25:20.834" v="7" actId="255"/>
          <ac:spMkLst>
            <pc:docMk/>
            <pc:sldMk cId="2979984732" sldId="389"/>
            <ac:spMk id="7" creationId="{9FAAE84A-8427-60C1-F782-02A680455302}"/>
          </ac:spMkLst>
        </pc:spChg>
      </pc:sldChg>
      <pc:sldChg chg="del">
        <pc:chgData name="Josh Apieczonek" userId="21270cfe7fe5f2f3" providerId="LiveId" clId="{54971DF7-2036-4175-9775-0494EBCD8466}" dt="2023-08-24T06:46:34.361" v="175" actId="47"/>
        <pc:sldMkLst>
          <pc:docMk/>
          <pc:sldMk cId="1350251235" sldId="391"/>
        </pc:sldMkLst>
      </pc:sldChg>
      <pc:sldChg chg="ord">
        <pc:chgData name="Josh Apieczonek" userId="21270cfe7fe5f2f3" providerId="LiveId" clId="{54971DF7-2036-4175-9775-0494EBCD8466}" dt="2023-08-24T06:47:29.729" v="183"/>
        <pc:sldMkLst>
          <pc:docMk/>
          <pc:sldMk cId="4266145956" sldId="392"/>
        </pc:sldMkLst>
      </pc:sldChg>
      <pc:sldChg chg="del">
        <pc:chgData name="Josh Apieczonek" userId="21270cfe7fe5f2f3" providerId="LiveId" clId="{54971DF7-2036-4175-9775-0494EBCD8466}" dt="2023-08-24T06:46:34.361" v="175" actId="47"/>
        <pc:sldMkLst>
          <pc:docMk/>
          <pc:sldMk cId="2884383981" sldId="394"/>
        </pc:sldMkLst>
      </pc:sldChg>
      <pc:sldChg chg="del">
        <pc:chgData name="Josh Apieczonek" userId="21270cfe7fe5f2f3" providerId="LiveId" clId="{54971DF7-2036-4175-9775-0494EBCD8466}" dt="2023-08-23T14:25:59.385" v="14" actId="47"/>
        <pc:sldMkLst>
          <pc:docMk/>
          <pc:sldMk cId="3482319419" sldId="403"/>
        </pc:sldMkLst>
      </pc:sldChg>
      <pc:sldChg chg="del">
        <pc:chgData name="Josh Apieczonek" userId="21270cfe7fe5f2f3" providerId="LiveId" clId="{54971DF7-2036-4175-9775-0494EBCD8466}" dt="2023-08-24T06:46:34.361" v="175" actId="47"/>
        <pc:sldMkLst>
          <pc:docMk/>
          <pc:sldMk cId="787140033" sldId="405"/>
        </pc:sldMkLst>
      </pc:sldChg>
      <pc:sldChg chg="del">
        <pc:chgData name="Josh Apieczonek" userId="21270cfe7fe5f2f3" providerId="LiveId" clId="{54971DF7-2036-4175-9775-0494EBCD8466}" dt="2023-08-24T06:46:34.361" v="175" actId="47"/>
        <pc:sldMkLst>
          <pc:docMk/>
          <pc:sldMk cId="2517514808" sldId="406"/>
        </pc:sldMkLst>
      </pc:sldChg>
      <pc:sldChg chg="del">
        <pc:chgData name="Josh Apieczonek" userId="21270cfe7fe5f2f3" providerId="LiveId" clId="{54971DF7-2036-4175-9775-0494EBCD8466}" dt="2023-08-24T06:46:34.361" v="175" actId="47"/>
        <pc:sldMkLst>
          <pc:docMk/>
          <pc:sldMk cId="715227547" sldId="407"/>
        </pc:sldMkLst>
      </pc:sldChg>
      <pc:sldChg chg="del">
        <pc:chgData name="Josh Apieczonek" userId="21270cfe7fe5f2f3" providerId="LiveId" clId="{54971DF7-2036-4175-9775-0494EBCD8466}" dt="2023-08-24T06:46:34.361" v="175" actId="47"/>
        <pc:sldMkLst>
          <pc:docMk/>
          <pc:sldMk cId="3089665680" sldId="408"/>
        </pc:sldMkLst>
      </pc:sldChg>
      <pc:sldChg chg="modSp mod">
        <pc:chgData name="Josh Apieczonek" userId="21270cfe7fe5f2f3" providerId="LiveId" clId="{54971DF7-2036-4175-9775-0494EBCD8466}" dt="2023-08-24T06:46:25.709" v="174" actId="403"/>
        <pc:sldMkLst>
          <pc:docMk/>
          <pc:sldMk cId="941476628" sldId="580"/>
        </pc:sldMkLst>
        <pc:spChg chg="mod">
          <ac:chgData name="Josh Apieczonek" userId="21270cfe7fe5f2f3" providerId="LiveId" clId="{54971DF7-2036-4175-9775-0494EBCD8466}" dt="2023-08-24T06:46:25.709" v="174" actId="403"/>
          <ac:spMkLst>
            <pc:docMk/>
            <pc:sldMk cId="941476628" sldId="580"/>
            <ac:spMk id="7" creationId="{9FAAE84A-8427-60C1-F782-02A680455302}"/>
          </ac:spMkLst>
        </pc:spChg>
      </pc:sldChg>
      <pc:sldChg chg="modSp mod ord modAnim">
        <pc:chgData name="Josh Apieczonek" userId="21270cfe7fe5f2f3" providerId="LiveId" clId="{54971DF7-2036-4175-9775-0494EBCD8466}" dt="2023-08-23T14:27:42.672" v="39" actId="403"/>
        <pc:sldMkLst>
          <pc:docMk/>
          <pc:sldMk cId="1171840699" sldId="581"/>
        </pc:sldMkLst>
        <pc:spChg chg="mod">
          <ac:chgData name="Josh Apieczonek" userId="21270cfe7fe5f2f3" providerId="LiveId" clId="{54971DF7-2036-4175-9775-0494EBCD8466}" dt="2023-08-23T14:27:42.672" v="39" actId="403"/>
          <ac:spMkLst>
            <pc:docMk/>
            <pc:sldMk cId="1171840699" sldId="581"/>
            <ac:spMk id="7" creationId="{9FAAE84A-8427-60C1-F782-02A680455302}"/>
          </ac:spMkLst>
        </pc:spChg>
      </pc:sldChg>
      <pc:sldChg chg="del">
        <pc:chgData name="Josh Apieczonek" userId="21270cfe7fe5f2f3" providerId="LiveId" clId="{54971DF7-2036-4175-9775-0494EBCD8466}" dt="2023-08-24T06:46:34.361" v="175" actId="47"/>
        <pc:sldMkLst>
          <pc:docMk/>
          <pc:sldMk cId="455771346" sldId="583"/>
        </pc:sldMkLst>
      </pc:sldChg>
      <pc:sldChg chg="del">
        <pc:chgData name="Josh Apieczonek" userId="21270cfe7fe5f2f3" providerId="LiveId" clId="{54971DF7-2036-4175-9775-0494EBCD8466}" dt="2023-08-24T06:46:34.361" v="175" actId="47"/>
        <pc:sldMkLst>
          <pc:docMk/>
          <pc:sldMk cId="719188297" sldId="584"/>
        </pc:sldMkLst>
      </pc:sldChg>
      <pc:sldChg chg="del">
        <pc:chgData name="Josh Apieczonek" userId="21270cfe7fe5f2f3" providerId="LiveId" clId="{54971DF7-2036-4175-9775-0494EBCD8466}" dt="2023-08-24T06:46:34.361" v="175" actId="47"/>
        <pc:sldMkLst>
          <pc:docMk/>
          <pc:sldMk cId="1538389645" sldId="586"/>
        </pc:sldMkLst>
      </pc:sldChg>
      <pc:sldChg chg="del">
        <pc:chgData name="Josh Apieczonek" userId="21270cfe7fe5f2f3" providerId="LiveId" clId="{54971DF7-2036-4175-9775-0494EBCD8466}" dt="2023-08-24T06:46:34.361" v="175" actId="47"/>
        <pc:sldMkLst>
          <pc:docMk/>
          <pc:sldMk cId="4152498257" sldId="588"/>
        </pc:sldMkLst>
      </pc:sldChg>
      <pc:sldChg chg="del">
        <pc:chgData name="Josh Apieczonek" userId="21270cfe7fe5f2f3" providerId="LiveId" clId="{54971DF7-2036-4175-9775-0494EBCD8466}" dt="2023-08-24T06:46:34.361" v="175" actId="47"/>
        <pc:sldMkLst>
          <pc:docMk/>
          <pc:sldMk cId="1854160153" sldId="589"/>
        </pc:sldMkLst>
      </pc:sldChg>
      <pc:sldChg chg="modSp mod">
        <pc:chgData name="Josh Apieczonek" userId="21270cfe7fe5f2f3" providerId="LiveId" clId="{54971DF7-2036-4175-9775-0494EBCD8466}" dt="2023-08-24T06:40:22.482" v="111" actId="20577"/>
        <pc:sldMkLst>
          <pc:docMk/>
          <pc:sldMk cId="3599917484" sldId="590"/>
        </pc:sldMkLst>
        <pc:spChg chg="mod">
          <ac:chgData name="Josh Apieczonek" userId="21270cfe7fe5f2f3" providerId="LiveId" clId="{54971DF7-2036-4175-9775-0494EBCD8466}" dt="2023-08-24T06:40:22.482" v="111" actId="20577"/>
          <ac:spMkLst>
            <pc:docMk/>
            <pc:sldMk cId="3599917484" sldId="590"/>
            <ac:spMk id="7" creationId="{9FAAE84A-8427-60C1-F782-02A680455302}"/>
          </ac:spMkLst>
        </pc:spChg>
      </pc:sldChg>
      <pc:sldChg chg="modSp mod">
        <pc:chgData name="Josh Apieczonek" userId="21270cfe7fe5f2f3" providerId="LiveId" clId="{54971DF7-2036-4175-9775-0494EBCD8466}" dt="2023-08-23T14:29:04.749" v="47" actId="12"/>
        <pc:sldMkLst>
          <pc:docMk/>
          <pc:sldMk cId="2133733725" sldId="592"/>
        </pc:sldMkLst>
        <pc:spChg chg="mod">
          <ac:chgData name="Josh Apieczonek" userId="21270cfe7fe5f2f3" providerId="LiveId" clId="{54971DF7-2036-4175-9775-0494EBCD8466}" dt="2023-08-23T14:29:04.749" v="47" actId="12"/>
          <ac:spMkLst>
            <pc:docMk/>
            <pc:sldMk cId="2133733725" sldId="592"/>
            <ac:spMk id="7" creationId="{9FAAE84A-8427-60C1-F782-02A680455302}"/>
          </ac:spMkLst>
        </pc:spChg>
      </pc:sldChg>
      <pc:sldChg chg="modSp mod">
        <pc:chgData name="Josh Apieczonek" userId="21270cfe7fe5f2f3" providerId="LiveId" clId="{54971DF7-2036-4175-9775-0494EBCD8466}" dt="2023-08-24T06:47:10.095" v="177" actId="403"/>
        <pc:sldMkLst>
          <pc:docMk/>
          <pc:sldMk cId="2945387683" sldId="595"/>
        </pc:sldMkLst>
        <pc:spChg chg="mod">
          <ac:chgData name="Josh Apieczonek" userId="21270cfe7fe5f2f3" providerId="LiveId" clId="{54971DF7-2036-4175-9775-0494EBCD8466}" dt="2023-08-24T06:47:10.095" v="177" actId="403"/>
          <ac:spMkLst>
            <pc:docMk/>
            <pc:sldMk cId="2945387683" sldId="595"/>
            <ac:spMk id="7" creationId="{9FAAE84A-8427-60C1-F782-02A680455302}"/>
          </ac:spMkLst>
        </pc:spChg>
      </pc:sldChg>
      <pc:sldChg chg="modSp mod">
        <pc:chgData name="Josh Apieczonek" userId="21270cfe7fe5f2f3" providerId="LiveId" clId="{54971DF7-2036-4175-9775-0494EBCD8466}" dt="2023-08-24T06:48:26.204" v="193" actId="20577"/>
        <pc:sldMkLst>
          <pc:docMk/>
          <pc:sldMk cId="3884938046" sldId="596"/>
        </pc:sldMkLst>
        <pc:spChg chg="mod">
          <ac:chgData name="Josh Apieczonek" userId="21270cfe7fe5f2f3" providerId="LiveId" clId="{54971DF7-2036-4175-9775-0494EBCD8466}" dt="2023-08-24T06:48:26.204" v="193" actId="20577"/>
          <ac:spMkLst>
            <pc:docMk/>
            <pc:sldMk cId="3884938046" sldId="596"/>
            <ac:spMk id="7" creationId="{9FAAE84A-8427-60C1-F782-02A680455302}"/>
          </ac:spMkLst>
        </pc:spChg>
      </pc:sldChg>
      <pc:sldChg chg="modSp mod">
        <pc:chgData name="Josh Apieczonek" userId="21270cfe7fe5f2f3" providerId="LiveId" clId="{54971DF7-2036-4175-9775-0494EBCD8466}" dt="2023-08-23T14:28:37.046" v="43" actId="12"/>
        <pc:sldMkLst>
          <pc:docMk/>
          <pc:sldMk cId="3942192475" sldId="607"/>
        </pc:sldMkLst>
        <pc:spChg chg="mod">
          <ac:chgData name="Josh Apieczonek" userId="21270cfe7fe5f2f3" providerId="LiveId" clId="{54971DF7-2036-4175-9775-0494EBCD8466}" dt="2023-08-23T14:28:37.046" v="43" actId="12"/>
          <ac:spMkLst>
            <pc:docMk/>
            <pc:sldMk cId="3942192475" sldId="607"/>
            <ac:spMk id="7" creationId="{9FAAE84A-8427-60C1-F782-02A680455302}"/>
          </ac:spMkLst>
        </pc:spChg>
      </pc:sldChg>
      <pc:sldChg chg="del">
        <pc:chgData name="Josh Apieczonek" userId="21270cfe7fe5f2f3" providerId="LiveId" clId="{54971DF7-2036-4175-9775-0494EBCD8466}" dt="2023-08-23T14:25:44.037" v="11" actId="47"/>
        <pc:sldMkLst>
          <pc:docMk/>
          <pc:sldMk cId="2169199660" sldId="609"/>
        </pc:sldMkLst>
      </pc:sldChg>
      <pc:sldChg chg="del">
        <pc:chgData name="Josh Apieczonek" userId="21270cfe7fe5f2f3" providerId="LiveId" clId="{54971DF7-2036-4175-9775-0494EBCD8466}" dt="2023-08-23T14:25:59.385" v="14" actId="47"/>
        <pc:sldMkLst>
          <pc:docMk/>
          <pc:sldMk cId="1359431996" sldId="613"/>
        </pc:sldMkLst>
      </pc:sldChg>
      <pc:sldChg chg="del">
        <pc:chgData name="Josh Apieczonek" userId="21270cfe7fe5f2f3" providerId="LiveId" clId="{54971DF7-2036-4175-9775-0494EBCD8466}" dt="2023-08-24T06:46:34.361" v="175" actId="47"/>
        <pc:sldMkLst>
          <pc:docMk/>
          <pc:sldMk cId="1153794004" sldId="614"/>
        </pc:sldMkLst>
      </pc:sldChg>
      <pc:sldChg chg="add del">
        <pc:chgData name="Josh Apieczonek" userId="21270cfe7fe5f2f3" providerId="LiveId" clId="{54971DF7-2036-4175-9775-0494EBCD8466}" dt="2023-08-23T14:24:55.999" v="2"/>
        <pc:sldMkLst>
          <pc:docMk/>
          <pc:sldMk cId="489031864" sldId="615"/>
        </pc:sldMkLst>
      </pc:sldChg>
      <pc:sldChg chg="modSp add mod">
        <pc:chgData name="Josh Apieczonek" userId="21270cfe7fe5f2f3" providerId="LiveId" clId="{54971DF7-2036-4175-9775-0494EBCD8466}" dt="2023-08-23T14:30:11.010" v="60" actId="12"/>
        <pc:sldMkLst>
          <pc:docMk/>
          <pc:sldMk cId="2332385576" sldId="616"/>
        </pc:sldMkLst>
        <pc:spChg chg="mod">
          <ac:chgData name="Josh Apieczonek" userId="21270cfe7fe5f2f3" providerId="LiveId" clId="{54971DF7-2036-4175-9775-0494EBCD8466}" dt="2023-08-23T14:30:11.010" v="60" actId="12"/>
          <ac:spMkLst>
            <pc:docMk/>
            <pc:sldMk cId="2332385576" sldId="616"/>
            <ac:spMk id="7" creationId="{9FAAE84A-8427-60C1-F782-02A680455302}"/>
          </ac:spMkLst>
        </pc:spChg>
      </pc:sldChg>
      <pc:sldChg chg="add del">
        <pc:chgData name="Josh Apieczonek" userId="21270cfe7fe5f2f3" providerId="LiveId" clId="{54971DF7-2036-4175-9775-0494EBCD8466}" dt="2023-08-23T14:29:20.186" v="49"/>
        <pc:sldMkLst>
          <pc:docMk/>
          <pc:sldMk cId="2912446101" sldId="616"/>
        </pc:sldMkLst>
      </pc:sldChg>
      <pc:sldChg chg="add">
        <pc:chgData name="Josh Apieczonek" userId="21270cfe7fe5f2f3" providerId="LiveId" clId="{54971DF7-2036-4175-9775-0494EBCD8466}" dt="2023-08-23T14:29:20.219" v="50"/>
        <pc:sldMkLst>
          <pc:docMk/>
          <pc:sldMk cId="4074433944" sldId="617"/>
        </pc:sldMkLst>
      </pc:sldChg>
      <pc:sldChg chg="add del setBg">
        <pc:chgData name="Josh Apieczonek" userId="21270cfe7fe5f2f3" providerId="LiveId" clId="{54971DF7-2036-4175-9775-0494EBCD8466}" dt="2023-08-23T14:29:20.186" v="49"/>
        <pc:sldMkLst>
          <pc:docMk/>
          <pc:sldMk cId="4238484761" sldId="617"/>
        </pc:sldMkLst>
      </pc:sldChg>
      <pc:sldChg chg="add del">
        <pc:chgData name="Josh Apieczonek" userId="21270cfe7fe5f2f3" providerId="LiveId" clId="{54971DF7-2036-4175-9775-0494EBCD8466}" dt="2023-08-23T14:29:24.158" v="52"/>
        <pc:sldMkLst>
          <pc:docMk/>
          <pc:sldMk cId="1435451459" sldId="618"/>
        </pc:sldMkLst>
      </pc:sldChg>
      <pc:sldChg chg="modSp add mod">
        <pc:chgData name="Josh Apieczonek" userId="21270cfe7fe5f2f3" providerId="LiveId" clId="{54971DF7-2036-4175-9775-0494EBCD8466}" dt="2023-08-23T14:30:31.479" v="64" actId="12"/>
        <pc:sldMkLst>
          <pc:docMk/>
          <pc:sldMk cId="1995207524" sldId="618"/>
        </pc:sldMkLst>
        <pc:spChg chg="mod">
          <ac:chgData name="Josh Apieczonek" userId="21270cfe7fe5f2f3" providerId="LiveId" clId="{54971DF7-2036-4175-9775-0494EBCD8466}" dt="2023-08-23T14:30:31.479" v="64" actId="12"/>
          <ac:spMkLst>
            <pc:docMk/>
            <pc:sldMk cId="1995207524" sldId="618"/>
            <ac:spMk id="7" creationId="{9FAAE84A-8427-60C1-F782-02A680455302}"/>
          </ac:spMkLst>
        </pc:spChg>
      </pc:sldChg>
      <pc:sldChg chg="add del setBg">
        <pc:chgData name="Josh Apieczonek" userId="21270cfe7fe5f2f3" providerId="LiveId" clId="{54971DF7-2036-4175-9775-0494EBCD8466}" dt="2023-08-23T14:29:24.158" v="52"/>
        <pc:sldMkLst>
          <pc:docMk/>
          <pc:sldMk cId="1922477717" sldId="619"/>
        </pc:sldMkLst>
      </pc:sldChg>
      <pc:sldChg chg="add">
        <pc:chgData name="Josh Apieczonek" userId="21270cfe7fe5f2f3" providerId="LiveId" clId="{54971DF7-2036-4175-9775-0494EBCD8466}" dt="2023-08-23T14:29:24.192" v="53"/>
        <pc:sldMkLst>
          <pc:docMk/>
          <pc:sldMk cId="3355548762" sldId="619"/>
        </pc:sldMkLst>
      </pc:sldChg>
      <pc:sldChg chg="add del">
        <pc:chgData name="Josh Apieczonek" userId="21270cfe7fe5f2f3" providerId="LiveId" clId="{54971DF7-2036-4175-9775-0494EBCD8466}" dt="2023-08-23T14:29:27.679" v="55"/>
        <pc:sldMkLst>
          <pc:docMk/>
          <pc:sldMk cId="2491637257" sldId="620"/>
        </pc:sldMkLst>
      </pc:sldChg>
      <pc:sldChg chg="modSp add mod">
        <pc:chgData name="Josh Apieczonek" userId="21270cfe7fe5f2f3" providerId="LiveId" clId="{54971DF7-2036-4175-9775-0494EBCD8466}" dt="2023-08-23T14:30:51.504" v="68" actId="12"/>
        <pc:sldMkLst>
          <pc:docMk/>
          <pc:sldMk cId="2917409513" sldId="620"/>
        </pc:sldMkLst>
        <pc:spChg chg="mod">
          <ac:chgData name="Josh Apieczonek" userId="21270cfe7fe5f2f3" providerId="LiveId" clId="{54971DF7-2036-4175-9775-0494EBCD8466}" dt="2023-08-23T14:30:51.504" v="68" actId="12"/>
          <ac:spMkLst>
            <pc:docMk/>
            <pc:sldMk cId="2917409513" sldId="620"/>
            <ac:spMk id="7" creationId="{9FAAE84A-8427-60C1-F782-02A680455302}"/>
          </ac:spMkLst>
        </pc:spChg>
      </pc:sldChg>
      <pc:sldChg chg="add">
        <pc:chgData name="Josh Apieczonek" userId="21270cfe7fe5f2f3" providerId="LiveId" clId="{54971DF7-2036-4175-9775-0494EBCD8466}" dt="2023-08-23T14:29:27.717" v="56"/>
        <pc:sldMkLst>
          <pc:docMk/>
          <pc:sldMk cId="801357865" sldId="621"/>
        </pc:sldMkLst>
      </pc:sldChg>
      <pc:sldChg chg="add del setBg">
        <pc:chgData name="Josh Apieczonek" userId="21270cfe7fe5f2f3" providerId="LiveId" clId="{54971DF7-2036-4175-9775-0494EBCD8466}" dt="2023-08-23T14:29:27.679" v="55"/>
        <pc:sldMkLst>
          <pc:docMk/>
          <pc:sldMk cId="3154441963" sldId="621"/>
        </pc:sldMkLst>
      </pc:sldChg>
      <pc:sldChg chg="modSp add mod">
        <pc:chgData name="Josh Apieczonek" userId="21270cfe7fe5f2f3" providerId="LiveId" clId="{54971DF7-2036-4175-9775-0494EBCD8466}" dt="2023-08-23T14:38:20.868" v="88" actId="403"/>
        <pc:sldMkLst>
          <pc:docMk/>
          <pc:sldMk cId="74534255" sldId="622"/>
        </pc:sldMkLst>
        <pc:spChg chg="mod">
          <ac:chgData name="Josh Apieczonek" userId="21270cfe7fe5f2f3" providerId="LiveId" clId="{54971DF7-2036-4175-9775-0494EBCD8466}" dt="2023-08-23T14:38:20.868" v="88" actId="403"/>
          <ac:spMkLst>
            <pc:docMk/>
            <pc:sldMk cId="74534255" sldId="622"/>
            <ac:spMk id="7" creationId="{9FAAE84A-8427-60C1-F782-02A680455302}"/>
          </ac:spMkLst>
        </pc:spChg>
      </pc:sldChg>
      <pc:sldChg chg="add del">
        <pc:chgData name="Josh Apieczonek" userId="21270cfe7fe5f2f3" providerId="LiveId" clId="{54971DF7-2036-4175-9775-0494EBCD8466}" dt="2023-08-23T14:30:57.218" v="70"/>
        <pc:sldMkLst>
          <pc:docMk/>
          <pc:sldMk cId="1711136960" sldId="622"/>
        </pc:sldMkLst>
      </pc:sldChg>
      <pc:sldChg chg="add del setBg">
        <pc:chgData name="Josh Apieczonek" userId="21270cfe7fe5f2f3" providerId="LiveId" clId="{54971DF7-2036-4175-9775-0494EBCD8466}" dt="2023-08-23T14:30:57.218" v="70"/>
        <pc:sldMkLst>
          <pc:docMk/>
          <pc:sldMk cId="1941924564" sldId="623"/>
        </pc:sldMkLst>
      </pc:sldChg>
      <pc:sldChg chg="add">
        <pc:chgData name="Josh Apieczonek" userId="21270cfe7fe5f2f3" providerId="LiveId" clId="{54971DF7-2036-4175-9775-0494EBCD8466}" dt="2023-08-23T14:30:57.254" v="71"/>
        <pc:sldMkLst>
          <pc:docMk/>
          <pc:sldMk cId="2032990252" sldId="623"/>
        </pc:sldMkLst>
      </pc:sldChg>
      <pc:sldChg chg="modSp add mod ord">
        <pc:chgData name="Josh Apieczonek" userId="21270cfe7fe5f2f3" providerId="LiveId" clId="{54971DF7-2036-4175-9775-0494EBCD8466}" dt="2023-08-24T06:47:04.796" v="176" actId="403"/>
        <pc:sldMkLst>
          <pc:docMk/>
          <pc:sldMk cId="3183662750" sldId="624"/>
        </pc:sldMkLst>
        <pc:spChg chg="mod">
          <ac:chgData name="Josh Apieczonek" userId="21270cfe7fe5f2f3" providerId="LiveId" clId="{54971DF7-2036-4175-9775-0494EBCD8466}" dt="2023-08-24T06:47:04.796" v="176" actId="403"/>
          <ac:spMkLst>
            <pc:docMk/>
            <pc:sldMk cId="3183662750" sldId="624"/>
            <ac:spMk id="7" creationId="{9FAAE84A-8427-60C1-F782-02A680455302}"/>
          </ac:spMkLst>
        </pc:spChg>
      </pc:sldChg>
      <pc:sldChg chg="addSp delSp modSp add mod">
        <pc:chgData name="Josh Apieczonek" userId="21270cfe7fe5f2f3" providerId="LiveId" clId="{54971DF7-2036-4175-9775-0494EBCD8466}" dt="2023-08-24T06:46:00.876" v="166" actId="6549"/>
        <pc:sldMkLst>
          <pc:docMk/>
          <pc:sldMk cId="859269535" sldId="625"/>
        </pc:sldMkLst>
        <pc:spChg chg="add del">
          <ac:chgData name="Josh Apieczonek" userId="21270cfe7fe5f2f3" providerId="LiveId" clId="{54971DF7-2036-4175-9775-0494EBCD8466}" dt="2023-08-24T06:44:47.933" v="149" actId="22"/>
          <ac:spMkLst>
            <pc:docMk/>
            <pc:sldMk cId="859269535" sldId="625"/>
            <ac:spMk id="3" creationId="{0AC83CA4-AB7E-DC8D-3813-DBCD1E2E950C}"/>
          </ac:spMkLst>
        </pc:spChg>
        <pc:spChg chg="mod">
          <ac:chgData name="Josh Apieczonek" userId="21270cfe7fe5f2f3" providerId="LiveId" clId="{54971DF7-2036-4175-9775-0494EBCD8466}" dt="2023-08-24T06:46:00.876" v="166" actId="6549"/>
          <ac:spMkLst>
            <pc:docMk/>
            <pc:sldMk cId="859269535" sldId="625"/>
            <ac:spMk id="7" creationId="{9FAAE84A-8427-60C1-F782-02A680455302}"/>
          </ac:spMkLst>
        </pc:spChg>
      </pc:sldChg>
      <pc:sldChg chg="add del setBg">
        <pc:chgData name="Josh Apieczonek" userId="21270cfe7fe5f2f3" providerId="LiveId" clId="{54971DF7-2036-4175-9775-0494EBCD8466}" dt="2023-08-24T06:47:28.162" v="180"/>
        <pc:sldMkLst>
          <pc:docMk/>
          <pc:sldMk cId="66405601" sldId="626"/>
        </pc:sldMkLst>
      </pc:sldChg>
      <pc:sldChg chg="add">
        <pc:chgData name="Josh Apieczonek" userId="21270cfe7fe5f2f3" providerId="LiveId" clId="{54971DF7-2036-4175-9775-0494EBCD8466}" dt="2023-08-24T06:47:28.182" v="181"/>
        <pc:sldMkLst>
          <pc:docMk/>
          <pc:sldMk cId="920394716" sldId="626"/>
        </pc:sldMkLst>
      </pc:sldChg>
      <pc:sldChg chg="add">
        <pc:chgData name="Josh Apieczonek" userId="21270cfe7fe5f2f3" providerId="LiveId" clId="{54971DF7-2036-4175-9775-0494EBCD8466}" dt="2023-08-24T06:47:53.890" v="184"/>
        <pc:sldMkLst>
          <pc:docMk/>
          <pc:sldMk cId="843461297" sldId="627"/>
        </pc:sldMkLst>
      </pc:sldChg>
      <pc:sldChg chg="add del setBg">
        <pc:chgData name="Josh Apieczonek" userId="21270cfe7fe5f2f3" providerId="LiveId" clId="{54971DF7-2036-4175-9775-0494EBCD8466}" dt="2023-08-24T06:48:37.029" v="195"/>
        <pc:sldMkLst>
          <pc:docMk/>
          <pc:sldMk cId="96303755" sldId="628"/>
        </pc:sldMkLst>
      </pc:sldChg>
      <pc:sldChg chg="add ord">
        <pc:chgData name="Josh Apieczonek" userId="21270cfe7fe5f2f3" providerId="LiveId" clId="{54971DF7-2036-4175-9775-0494EBCD8466}" dt="2023-08-24T06:48:38.505" v="198"/>
        <pc:sldMkLst>
          <pc:docMk/>
          <pc:sldMk cId="831843422" sldId="628"/>
        </pc:sldMkLst>
      </pc:sldChg>
      <pc:sldChg chg="add del">
        <pc:chgData name="Josh Apieczonek" userId="21270cfe7fe5f2f3" providerId="LiveId" clId="{54971DF7-2036-4175-9775-0494EBCD8466}" dt="2023-08-24T06:49:23.773" v="200"/>
        <pc:sldMkLst>
          <pc:docMk/>
          <pc:sldMk cId="1482049268" sldId="629"/>
        </pc:sldMkLst>
      </pc:sldChg>
      <pc:sldChg chg="modSp add mod">
        <pc:chgData name="Josh Apieczonek" userId="21270cfe7fe5f2f3" providerId="LiveId" clId="{54971DF7-2036-4175-9775-0494EBCD8466}" dt="2023-08-24T06:49:44.508" v="210" actId="403"/>
        <pc:sldMkLst>
          <pc:docMk/>
          <pc:sldMk cId="2427006023" sldId="629"/>
        </pc:sldMkLst>
        <pc:spChg chg="mod">
          <ac:chgData name="Josh Apieczonek" userId="21270cfe7fe5f2f3" providerId="LiveId" clId="{54971DF7-2036-4175-9775-0494EBCD8466}" dt="2023-08-24T06:49:44.508" v="210" actId="403"/>
          <ac:spMkLst>
            <pc:docMk/>
            <pc:sldMk cId="2427006023" sldId="629"/>
            <ac:spMk id="7" creationId="{9FAAE84A-8427-60C1-F782-02A680455302}"/>
          </ac:spMkLst>
        </pc:spChg>
      </pc:sldChg>
      <pc:sldChg chg="add del setBg">
        <pc:chgData name="Josh Apieczonek" userId="21270cfe7fe5f2f3" providerId="LiveId" clId="{54971DF7-2036-4175-9775-0494EBCD8466}" dt="2023-08-24T06:49:23.773" v="200"/>
        <pc:sldMkLst>
          <pc:docMk/>
          <pc:sldMk cId="2823740601" sldId="630"/>
        </pc:sldMkLst>
      </pc:sldChg>
      <pc:sldChg chg="add">
        <pc:chgData name="Josh Apieczonek" userId="21270cfe7fe5f2f3" providerId="LiveId" clId="{54971DF7-2036-4175-9775-0494EBCD8466}" dt="2023-08-24T06:49:23.798" v="201"/>
        <pc:sldMkLst>
          <pc:docMk/>
          <pc:sldMk cId="4025553194" sldId="630"/>
        </pc:sldMkLst>
      </pc:sldChg>
      <pc:sldChg chg="modSp add mod">
        <pc:chgData name="Josh Apieczonek" userId="21270cfe7fe5f2f3" providerId="LiveId" clId="{54971DF7-2036-4175-9775-0494EBCD8466}" dt="2023-08-24T06:50:58.582" v="221" actId="403"/>
        <pc:sldMkLst>
          <pc:docMk/>
          <pc:sldMk cId="1520334525" sldId="631"/>
        </pc:sldMkLst>
        <pc:spChg chg="mod">
          <ac:chgData name="Josh Apieczonek" userId="21270cfe7fe5f2f3" providerId="LiveId" clId="{54971DF7-2036-4175-9775-0494EBCD8466}" dt="2023-08-24T06:50:58.582" v="221" actId="403"/>
          <ac:spMkLst>
            <pc:docMk/>
            <pc:sldMk cId="1520334525" sldId="631"/>
            <ac:spMk id="7" creationId="{9FAAE84A-8427-60C1-F782-02A680455302}"/>
          </ac:spMkLst>
        </pc:spChg>
      </pc:sldChg>
      <pc:sldChg chg="add del">
        <pc:chgData name="Josh Apieczonek" userId="21270cfe7fe5f2f3" providerId="LiveId" clId="{54971DF7-2036-4175-9775-0494EBCD8466}" dt="2023-08-24T06:50:39.784" v="212"/>
        <pc:sldMkLst>
          <pc:docMk/>
          <pc:sldMk cId="3271193018" sldId="631"/>
        </pc:sldMkLst>
      </pc:sldChg>
      <pc:sldChg chg="add">
        <pc:chgData name="Josh Apieczonek" userId="21270cfe7fe5f2f3" providerId="LiveId" clId="{54971DF7-2036-4175-9775-0494EBCD8466}" dt="2023-08-24T06:50:39.818" v="213"/>
        <pc:sldMkLst>
          <pc:docMk/>
          <pc:sldMk cId="196707180" sldId="632"/>
        </pc:sldMkLst>
      </pc:sldChg>
      <pc:sldChg chg="add del setBg">
        <pc:chgData name="Josh Apieczonek" userId="21270cfe7fe5f2f3" providerId="LiveId" clId="{54971DF7-2036-4175-9775-0494EBCD8466}" dt="2023-08-24T06:50:39.784" v="212"/>
        <pc:sldMkLst>
          <pc:docMk/>
          <pc:sldMk cId="3169859072" sldId="632"/>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EE6C9E1-EC5C-0446-AC22-F86868E8B4ED}" type="datetimeFigureOut">
              <a:rPr lang="en-US" smtClean="0"/>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643579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29527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7231407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06C5562F-987F-4787-8467-B64201213D39}"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0202726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45326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3793039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ACDAF1-DD9C-4957-935E-FF3F3A05AED3}" type="datetimeFigureOut">
              <a:rPr lang="en-GB" smtClean="0"/>
              <a:t>23/08/2023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6758977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ACDAF1-DD9C-4957-935E-FF3F3A05AED3}" type="datetimeFigureOut">
              <a:rPr lang="en-GB" smtClean="0"/>
              <a:t>23/08/2023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6C5562F-987F-4787-8467-B64201213D39}"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27239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CACDAF1-DD9C-4957-935E-FF3F3A05AED3}" type="datetimeFigureOut">
              <a:rPr lang="en-GB" smtClean="0"/>
              <a:t>23/08/2023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6C5562F-987F-4787-8467-B64201213D39}"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73220923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ACDAF1-DD9C-4957-935E-FF3F3A05AED3}" type="datetimeFigureOut">
              <a:rPr lang="en-GB" smtClean="0"/>
              <a:t>23/08/2023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33922188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CACDAF1-DD9C-4957-935E-FF3F3A05AED3}" type="datetimeFigureOut">
              <a:rPr lang="en-GB" smtClean="0"/>
              <a:t>23/08/2023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175622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EE6C9E1-EC5C-0446-AC22-F86868E8B4ED}" type="datetimeFigureOut">
              <a:rPr lang="en-US" smtClean="0"/>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196560943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ECACDAF1-DD9C-4957-935E-FF3F3A05AED3}" type="datetimeFigureOut">
              <a:rPr lang="en-GB" smtClean="0"/>
              <a:t>23/08/2023</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06C5562F-987F-4787-8467-B64201213D39}"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859254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803072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6C5562F-987F-4787-8467-B64201213D39}"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8966498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B28D868-4A8D-F44D-8B98-FF4421B38D48}"/>
              </a:ext>
            </a:extLst>
          </p:cNvPr>
          <p:cNvSpPr>
            <a:spLocks noGrp="1"/>
          </p:cNvSpPr>
          <p:nvPr>
            <p:ph type="dt" sz="half" idx="10"/>
          </p:nvPr>
        </p:nvSpPr>
        <p:spPr/>
        <p:txBody>
          <a:bodyPr/>
          <a:lstStyle/>
          <a:p>
            <a:fld id="{E857E155-DA8D-DA41-9132-5B7D0B324B48}" type="datetimeFigureOut">
              <a:rPr kumimoji="1" lang="zh-CN" altLang="en-US" smtClean="0"/>
              <a:t>2023/8/23</a:t>
            </a:fld>
            <a:endParaRPr kumimoji="1" lang="zh-CN" altLang="en-US"/>
          </a:p>
        </p:txBody>
      </p:sp>
      <p:sp>
        <p:nvSpPr>
          <p:cNvPr id="3" name="页脚占位符 2">
            <a:extLst>
              <a:ext uri="{FF2B5EF4-FFF2-40B4-BE49-F238E27FC236}">
                <a16:creationId xmlns:a16="http://schemas.microsoft.com/office/drawing/2014/main" id="{E3137092-8AF5-774B-A6B5-04F395EED0C1}"/>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B5EB2B4B-86C0-0145-A25E-B80286B0BBD1}"/>
              </a:ext>
            </a:extLst>
          </p:cNvPr>
          <p:cNvSpPr>
            <a:spLocks noGrp="1"/>
          </p:cNvSpPr>
          <p:nvPr>
            <p:ph type="sldNum" sz="quarter" idx="12"/>
          </p:nvPr>
        </p:nvSpPr>
        <p:spPr/>
        <p:txBody>
          <a:bodyPr/>
          <a:lstStyle/>
          <a:p>
            <a:fld id="{B11F2C2F-C75B-2740-8631-C99AF3311301}" type="slidenum">
              <a:rPr kumimoji="1" lang="zh-CN" altLang="en-US" smtClean="0"/>
              <a:t>‹#›</a:t>
            </a:fld>
            <a:endParaRPr kumimoji="1" lang="zh-CN" altLang="en-US"/>
          </a:p>
        </p:txBody>
      </p:sp>
    </p:spTree>
    <p:extLst>
      <p:ext uri="{BB962C8B-B14F-4D97-AF65-F5344CB8AC3E}">
        <p14:creationId xmlns:p14="http://schemas.microsoft.com/office/powerpoint/2010/main" val="193682442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F06DD-D5D2-467D-A6D8-EB8499342A5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D9ADA36-7E3B-4FDD-B835-3C33778C19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4F96C084-3B0C-4153-A079-930AB38684E8}"/>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a:extLst>
              <a:ext uri="{FF2B5EF4-FFF2-40B4-BE49-F238E27FC236}">
                <a16:creationId xmlns:a16="http://schemas.microsoft.com/office/drawing/2014/main" id="{8D1398E5-6FC7-41AC-9995-B467BE7807D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4E6230C-A4BE-4A08-94E0-A3F0CE4A7DE0}"/>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9430974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BC17B7-F748-4D5B-8382-49076FF988C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7884E32-A75D-4CE4-9DBA-62B67A10838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BF64C2D-ACB0-4CE0-A9B8-B20020101467}"/>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a:extLst>
              <a:ext uri="{FF2B5EF4-FFF2-40B4-BE49-F238E27FC236}">
                <a16:creationId xmlns:a16="http://schemas.microsoft.com/office/drawing/2014/main" id="{DBFFD34A-9B8C-4420-A749-E3C948FE7A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2865E22-9BD4-4166-869A-35DA437825FB}"/>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28796752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62613-C6D8-4DCE-98DF-26DEAD956B4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848253A-6F8E-463E-8A40-D9C978F87D5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A9DDFE8-3379-4E9C-8D3E-A24C31477F0D}"/>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a:extLst>
              <a:ext uri="{FF2B5EF4-FFF2-40B4-BE49-F238E27FC236}">
                <a16:creationId xmlns:a16="http://schemas.microsoft.com/office/drawing/2014/main" id="{63974248-0A44-4B03-8B92-CD6C641E57A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168E530-0BF7-4469-9973-4ED03CED9FC8}"/>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2166868737"/>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FA619-650C-4E1B-ADC0-207EDBB6D94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4DC0EB4-9E2F-490C-8EF9-EDC1651234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D866FE4-9D60-45B1-9A73-E9A3E4D2335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204711A-7E34-48C4-BD26-3762EB4E4589}"/>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6" name="Footer Placeholder 5">
            <a:extLst>
              <a:ext uri="{FF2B5EF4-FFF2-40B4-BE49-F238E27FC236}">
                <a16:creationId xmlns:a16="http://schemas.microsoft.com/office/drawing/2014/main" id="{9AC34970-2386-49D2-851A-A03286AB812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9F962666-0658-4053-B0DA-CD002528BAAB}"/>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38234972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AF67B-1D5C-4A62-837D-3BCE47AEDAE1}"/>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A34B42B-2B18-4363-BF41-69E3438B489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D94EEF2-4648-405B-A920-31F27CDE8C1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4182FF8-56BC-49B0-B19F-73BAA9BA7D4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4ADA4FC-CB65-4E80-BE64-7503663CC2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A61A8CA-EC70-4969-91CD-79E9F895E09D}"/>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8" name="Footer Placeholder 7">
            <a:extLst>
              <a:ext uri="{FF2B5EF4-FFF2-40B4-BE49-F238E27FC236}">
                <a16:creationId xmlns:a16="http://schemas.microsoft.com/office/drawing/2014/main" id="{1C3A9AC5-5275-4A18-8F9C-C2391C2523F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9F4BF23-AEE1-45C3-91D8-3AE77851272D}"/>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252232006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E9B018-12D7-4850-BD4E-6F602798000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0EBC07D-801A-42AD-84BC-CD5D6DC134A2}"/>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4" name="Footer Placeholder 3">
            <a:extLst>
              <a:ext uri="{FF2B5EF4-FFF2-40B4-BE49-F238E27FC236}">
                <a16:creationId xmlns:a16="http://schemas.microsoft.com/office/drawing/2014/main" id="{87397695-1D29-4AF7-B7AE-8BC03F765F0A}"/>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A3E454C-EF13-47A2-BE16-A23CE7BD757F}"/>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39732280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E6C9E1-EC5C-0446-AC22-F86868E8B4ED}" type="datetimeFigureOut">
              <a:rPr lang="en-US" smtClean="0"/>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19435272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140A86C-57EB-42D0-99E7-A7655A9924D2}"/>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3" name="Footer Placeholder 2">
            <a:extLst>
              <a:ext uri="{FF2B5EF4-FFF2-40B4-BE49-F238E27FC236}">
                <a16:creationId xmlns:a16="http://schemas.microsoft.com/office/drawing/2014/main" id="{B34AD925-13BE-4028-A8C6-EC43991B53F4}"/>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345EC8C-8417-4BE5-8B72-0D7ED76C836B}"/>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330144044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3FAB28-374F-439F-8D26-5C27A3D4605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43848C99-252E-4F13-9CD8-1E605A4182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616D537-EDBE-4A09-9A78-4558E12881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DF7296-1840-4D29-BE47-DB8BF7D976F7}"/>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6" name="Footer Placeholder 5">
            <a:extLst>
              <a:ext uri="{FF2B5EF4-FFF2-40B4-BE49-F238E27FC236}">
                <a16:creationId xmlns:a16="http://schemas.microsoft.com/office/drawing/2014/main" id="{E36A34B0-FDA5-4752-A43A-E0CA346EA3B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DF8A87B-A4C6-485F-9979-88E131B18A9B}"/>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1727729412"/>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64D0E-A067-43E8-992B-234AE022C7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719AEE3-CCD0-4F1A-8FB5-974FDEE69F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F331744-46AD-4EF9-BCE8-775F713B4EF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02003A-B025-4E55-B6F1-2F5EEBF5EA0D}"/>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6" name="Footer Placeholder 5">
            <a:extLst>
              <a:ext uri="{FF2B5EF4-FFF2-40B4-BE49-F238E27FC236}">
                <a16:creationId xmlns:a16="http://schemas.microsoft.com/office/drawing/2014/main" id="{A6AFC531-31B3-4EAE-AC4F-9A673062A1B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E425FD6-3506-4760-A86F-9A00F8EF6299}"/>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144828818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EEB1AF-FF74-4D89-A4F7-3B0222F977A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949DA55A-FAB4-4501-A2D6-3BD85D783FD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5C9D9A6-19EE-4F6E-A5CF-BDAA89C45EA2}"/>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a:extLst>
              <a:ext uri="{FF2B5EF4-FFF2-40B4-BE49-F238E27FC236}">
                <a16:creationId xmlns:a16="http://schemas.microsoft.com/office/drawing/2014/main" id="{46EA96D7-0A5B-4164-8175-671AC96D76B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562DE13-2A62-4C2C-9106-BDAA99519EBC}"/>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4457613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4C5A84-DD16-47C2-9AE2-F34F904B1D8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DFD36C0-8689-4C72-ADD7-4758EFB971D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2DC7FF9-094C-4DD0-B5EF-171DC8F6732C}"/>
              </a:ext>
            </a:extLst>
          </p:cNvPr>
          <p:cNvSpPr>
            <a:spLocks noGrp="1"/>
          </p:cNvSpPr>
          <p:nvPr>
            <p:ph type="dt" sz="half" idx="10"/>
          </p:nvPr>
        </p:nvSpPr>
        <p:spPr/>
        <p:txBody>
          <a:bodyPr/>
          <a:lstStyle/>
          <a:p>
            <a:fld id="{ECACDAF1-DD9C-4957-935E-FF3F3A05AED3}" type="datetimeFigureOut">
              <a:rPr lang="en-GB" smtClean="0"/>
              <a:t>23/08/2023</a:t>
            </a:fld>
            <a:endParaRPr lang="en-GB"/>
          </a:p>
        </p:txBody>
      </p:sp>
      <p:sp>
        <p:nvSpPr>
          <p:cNvPr id="5" name="Footer Placeholder 4">
            <a:extLst>
              <a:ext uri="{FF2B5EF4-FFF2-40B4-BE49-F238E27FC236}">
                <a16:creationId xmlns:a16="http://schemas.microsoft.com/office/drawing/2014/main" id="{F54C3E5B-7AF3-4073-8281-AA65E06AF0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2A61DC4-9855-459F-A0FD-BD15C1508A89}"/>
              </a:ext>
            </a:extLst>
          </p:cNvPr>
          <p:cNvSpPr>
            <a:spLocks noGrp="1"/>
          </p:cNvSpPr>
          <p:nvPr>
            <p:ph type="sldNum" sz="quarter" idx="12"/>
          </p:nvPr>
        </p:nvSpPr>
        <p:spPr/>
        <p:txBody>
          <a:bodyPr/>
          <a:lstStyle/>
          <a:p>
            <a:fld id="{06C5562F-987F-4787-8467-B64201213D39}" type="slidenum">
              <a:rPr lang="en-GB" smtClean="0"/>
              <a:t>‹#›</a:t>
            </a:fld>
            <a:endParaRPr lang="en-GB"/>
          </a:p>
        </p:txBody>
      </p:sp>
    </p:spTree>
    <p:extLst>
      <p:ext uri="{BB962C8B-B14F-4D97-AF65-F5344CB8AC3E}">
        <p14:creationId xmlns:p14="http://schemas.microsoft.com/office/powerpoint/2010/main" val="113715866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空白">
    <p:spTree>
      <p:nvGrpSpPr>
        <p:cNvPr id="1" name=""/>
        <p:cNvGrpSpPr/>
        <p:nvPr/>
      </p:nvGrpSpPr>
      <p:grpSpPr>
        <a:xfrm>
          <a:off x="0" y="0"/>
          <a:ext cx="0" cy="0"/>
          <a:chOff x="0" y="0"/>
          <a:chExt cx="0" cy="0"/>
        </a:xfrm>
      </p:grpSpPr>
      <p:sp>
        <p:nvSpPr>
          <p:cNvPr id="2" name="日期占位符 1">
            <a:extLst>
              <a:ext uri="{FF2B5EF4-FFF2-40B4-BE49-F238E27FC236}">
                <a16:creationId xmlns:a16="http://schemas.microsoft.com/office/drawing/2014/main" id="{4B28D868-4A8D-F44D-8B98-FF4421B38D48}"/>
              </a:ext>
            </a:extLst>
          </p:cNvPr>
          <p:cNvSpPr>
            <a:spLocks noGrp="1"/>
          </p:cNvSpPr>
          <p:nvPr>
            <p:ph type="dt" sz="half" idx="10"/>
          </p:nvPr>
        </p:nvSpPr>
        <p:spPr/>
        <p:txBody>
          <a:bodyPr/>
          <a:lstStyle/>
          <a:p>
            <a:fld id="{E857E155-DA8D-DA41-9132-5B7D0B324B48}" type="datetimeFigureOut">
              <a:rPr kumimoji="1" lang="zh-CN" altLang="en-US" smtClean="0"/>
              <a:t>2023/8/23</a:t>
            </a:fld>
            <a:endParaRPr kumimoji="1" lang="zh-CN" altLang="en-US"/>
          </a:p>
        </p:txBody>
      </p:sp>
      <p:sp>
        <p:nvSpPr>
          <p:cNvPr id="3" name="页脚占位符 2">
            <a:extLst>
              <a:ext uri="{FF2B5EF4-FFF2-40B4-BE49-F238E27FC236}">
                <a16:creationId xmlns:a16="http://schemas.microsoft.com/office/drawing/2014/main" id="{E3137092-8AF5-774B-A6B5-04F395EED0C1}"/>
              </a:ext>
            </a:extLst>
          </p:cNvPr>
          <p:cNvSpPr>
            <a:spLocks noGrp="1"/>
          </p:cNvSpPr>
          <p:nvPr>
            <p:ph type="ftr" sz="quarter" idx="11"/>
          </p:nvPr>
        </p:nvSpPr>
        <p:spPr/>
        <p:txBody>
          <a:bodyPr/>
          <a:lstStyle/>
          <a:p>
            <a:endParaRPr kumimoji="1" lang="zh-CN" altLang="en-US"/>
          </a:p>
        </p:txBody>
      </p:sp>
      <p:sp>
        <p:nvSpPr>
          <p:cNvPr id="4" name="灯片编号占位符 3">
            <a:extLst>
              <a:ext uri="{FF2B5EF4-FFF2-40B4-BE49-F238E27FC236}">
                <a16:creationId xmlns:a16="http://schemas.microsoft.com/office/drawing/2014/main" id="{B5EB2B4B-86C0-0145-A25E-B80286B0BBD1}"/>
              </a:ext>
            </a:extLst>
          </p:cNvPr>
          <p:cNvSpPr>
            <a:spLocks noGrp="1"/>
          </p:cNvSpPr>
          <p:nvPr>
            <p:ph type="sldNum" sz="quarter" idx="12"/>
          </p:nvPr>
        </p:nvSpPr>
        <p:spPr/>
        <p:txBody>
          <a:bodyPr/>
          <a:lstStyle/>
          <a:p>
            <a:fld id="{B11F2C2F-C75B-2740-8631-C99AF3311301}" type="slidenum">
              <a:rPr kumimoji="1" lang="zh-CN" altLang="en-US" smtClean="0"/>
              <a:t>‹#›</a:t>
            </a:fld>
            <a:endParaRPr kumimoji="1" lang="zh-CN" altLang="en-US"/>
          </a:p>
        </p:txBody>
      </p:sp>
    </p:spTree>
    <p:extLst>
      <p:ext uri="{BB962C8B-B14F-4D97-AF65-F5344CB8AC3E}">
        <p14:creationId xmlns:p14="http://schemas.microsoft.com/office/powerpoint/2010/main" val="1982613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EE6C9E1-EC5C-0446-AC22-F86868E8B4ED}" type="datetimeFigureOut">
              <a:rPr lang="en-US" smtClean="0"/>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8138093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EE6C9E1-EC5C-0446-AC22-F86868E8B4ED}" type="datetimeFigureOut">
              <a:rPr lang="en-US" smtClean="0"/>
              <a:t>8/23/2023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14058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EE6C9E1-EC5C-0446-AC22-F86868E8B4ED}" type="datetimeFigureOut">
              <a:rPr lang="en-US" smtClean="0"/>
              <a:t>8/23/2023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5179077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6C9E1-EC5C-0446-AC22-F86868E8B4ED}" type="datetimeFigureOut">
              <a:rPr lang="en-US" smtClean="0"/>
              <a:t>8/23/2023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2302617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30217179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EE6C9E1-EC5C-0446-AC22-F86868E8B4ED}" type="datetimeFigureOut">
              <a:rPr lang="en-US" smtClean="0"/>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0350E8-E318-E348-A9C2-2D0776D956E0}" type="slidenum">
              <a:rPr lang="en-US" smtClean="0"/>
              <a:t>‹#›</a:t>
            </a:fld>
            <a:endParaRPr lang="en-US"/>
          </a:p>
        </p:txBody>
      </p:sp>
    </p:spTree>
    <p:extLst>
      <p:ext uri="{BB962C8B-B14F-4D97-AF65-F5344CB8AC3E}">
        <p14:creationId xmlns:p14="http://schemas.microsoft.com/office/powerpoint/2010/main" val="40093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1.jp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E6C9E1-EC5C-0446-AC22-F86868E8B4ED}" type="datetimeFigureOut">
              <a:rPr lang="en-US" smtClean="0"/>
              <a:t>8/23/2023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E0350E8-E318-E348-A9C2-2D0776D956E0}" type="slidenum">
              <a:rPr lang="en-US" smtClean="0"/>
              <a:t>‹#›</a:t>
            </a:fld>
            <a:endParaRPr lang="en-US"/>
          </a:p>
        </p:txBody>
      </p:sp>
    </p:spTree>
    <p:extLst>
      <p:ext uri="{BB962C8B-B14F-4D97-AF65-F5344CB8AC3E}">
        <p14:creationId xmlns:p14="http://schemas.microsoft.com/office/powerpoint/2010/main" val="50043708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EE6C9E1-EC5C-0446-AC22-F86868E8B4ED}" type="datetimeFigureOut">
              <a:rPr lang="en-US" smtClean="0"/>
              <a:t>8/23/2023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E0350E8-E318-E348-A9C2-2D0776D956E0}"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7711662"/>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07297C-AECA-4B46-98FF-0716DE06182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0B3E4CE-BABB-49A6-8574-E694A24BDE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1DEC348-CAF9-46AF-8036-A3E1B20FDFB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ACDAF1-DD9C-4957-935E-FF3F3A05AED3}" type="datetimeFigureOut">
              <a:rPr lang="en-GB" smtClean="0"/>
              <a:t>23/08/2023</a:t>
            </a:fld>
            <a:endParaRPr lang="en-GB"/>
          </a:p>
        </p:txBody>
      </p:sp>
      <p:sp>
        <p:nvSpPr>
          <p:cNvPr id="5" name="Footer Placeholder 4">
            <a:extLst>
              <a:ext uri="{FF2B5EF4-FFF2-40B4-BE49-F238E27FC236}">
                <a16:creationId xmlns:a16="http://schemas.microsoft.com/office/drawing/2014/main" id="{D6FA784C-F26E-42CA-8D42-99C6910673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D412CAFA-098A-4D65-87FE-115E5475512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6C5562F-987F-4787-8467-B64201213D39}" type="slidenum">
              <a:rPr lang="en-GB" smtClean="0"/>
              <a:t>‹#›</a:t>
            </a:fld>
            <a:endParaRPr lang="en-GB"/>
          </a:p>
        </p:txBody>
      </p:sp>
    </p:spTree>
    <p:extLst>
      <p:ext uri="{BB962C8B-B14F-4D97-AF65-F5344CB8AC3E}">
        <p14:creationId xmlns:p14="http://schemas.microsoft.com/office/powerpoint/2010/main" val="2067835079"/>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 id="2147483711"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CHCIWOŚĆ">
            <a:extLst>
              <a:ext uri="{FF2B5EF4-FFF2-40B4-BE49-F238E27FC236}">
                <a16:creationId xmlns:a16="http://schemas.microsoft.com/office/drawing/2014/main" id="{7C95F722-CE0F-6281-E73E-211E72CA4CB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2218276"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211540" y="0"/>
            <a:ext cx="10459824" cy="2300245"/>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l" defTabSz="816422" rtl="0" eaLnBrk="1" fontAlgn="auto" latinLnBrk="0" hangingPunct="1">
              <a:lnSpc>
                <a:spcPct val="107000"/>
              </a:lnSpc>
              <a:spcBef>
                <a:spcPct val="20000"/>
              </a:spcBef>
              <a:spcAft>
                <a:spcPts val="800"/>
              </a:spcAft>
              <a:buClrTx/>
              <a:buSzTx/>
              <a:buFont typeface="Arial"/>
              <a:buNone/>
              <a:tabLst/>
              <a:defRPr/>
            </a:pPr>
            <a:r>
              <a:rPr kumimoji="0" lang="fr-FR" sz="6000" b="0" i="0" u="none" strike="noStrike" kern="1200" cap="none" spc="0" normalizeH="0" baseline="0" noProof="0" dirty="0">
                <a:ln>
                  <a:noFill/>
                </a:ln>
                <a:solidFill>
                  <a:prstClr val="white"/>
                </a:solidFill>
                <a:effectLst/>
                <a:uLnTx/>
                <a:uFillTx/>
                <a:latin typeface="Eras Bold ITC" panose="020B0907030504020204" pitchFamily="34" charset="0"/>
                <a:ea typeface="Calibri" panose="020F0502020204030204" pitchFamily="34" charset="0"/>
                <a:cs typeface="Times New Roman" panose="02020603050405020304" pitchFamily="18" charset="0"/>
              </a:rPr>
              <a:t>La place </a:t>
            </a:r>
          </a:p>
          <a:p>
            <a:pPr marL="0" marR="0" lvl="0" indent="0" algn="l" defTabSz="816422" rtl="0" eaLnBrk="1" fontAlgn="auto" latinLnBrk="0" hangingPunct="1">
              <a:lnSpc>
                <a:spcPct val="107000"/>
              </a:lnSpc>
              <a:spcBef>
                <a:spcPct val="20000"/>
              </a:spcBef>
              <a:spcAft>
                <a:spcPts val="800"/>
              </a:spcAft>
              <a:buClrTx/>
              <a:buSzTx/>
              <a:buFont typeface="Arial"/>
              <a:buNone/>
              <a:tabLst/>
              <a:defRPr/>
            </a:pPr>
            <a:r>
              <a:rPr kumimoji="0" lang="fr-FR" sz="6000" b="0" i="0" u="none" strike="noStrike" kern="1200" cap="none" spc="0" normalizeH="0" baseline="0" noProof="0" dirty="0">
                <a:ln>
                  <a:noFill/>
                </a:ln>
                <a:solidFill>
                  <a:prstClr val="white"/>
                </a:solidFill>
                <a:effectLst/>
                <a:uLnTx/>
                <a:uFillTx/>
                <a:latin typeface="Eras Bold ITC" panose="020B0907030504020204" pitchFamily="34" charset="0"/>
                <a:ea typeface="Calibri" panose="020F0502020204030204" pitchFamily="34" charset="0"/>
                <a:cs typeface="Times New Roman" panose="02020603050405020304" pitchFamily="18" charset="0"/>
              </a:rPr>
              <a:t>	de l’argent</a:t>
            </a:r>
          </a:p>
        </p:txBody>
      </p:sp>
    </p:spTree>
    <p:extLst>
      <p:ext uri="{BB962C8B-B14F-4D97-AF65-F5344CB8AC3E}">
        <p14:creationId xmlns:p14="http://schemas.microsoft.com/office/powerpoint/2010/main" val="4890318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20820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200" b="1" dirty="0">
                <a:effectLst/>
                <a:ea typeface="Calibri" panose="020F0502020204030204" pitchFamily="34" charset="0"/>
                <a:cs typeface="Calibri" panose="020F0502020204030204" pitchFamily="34" charset="0"/>
              </a:rPr>
              <a:t>Bien choisir ses associés</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en-US" sz="3200" i="1"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cs typeface="Calibri" panose="020F0502020204030204" pitchFamily="34" charset="0"/>
              </a:rPr>
              <a:t>17:18, </a:t>
            </a:r>
            <a:r>
              <a:rPr lang="fr-FR" sz="3200" dirty="0">
                <a:solidFill>
                  <a:srgbClr val="000000"/>
                </a:solidFill>
                <a:effectLst/>
                <a:ea typeface="Times New Roman" panose="02020603050405020304" pitchFamily="18" charset="0"/>
              </a:rPr>
              <a:t>L'homme dépourvu de bon sens prend des engagements, il se porte garant pour son prochain</a:t>
            </a:r>
            <a:r>
              <a:rPr lang="fr-FR" sz="3200" i="1" dirty="0">
                <a:solidFill>
                  <a:srgbClr val="000000"/>
                </a:solidFill>
                <a:effectLst/>
                <a:ea typeface="Times New Roman" panose="02020603050405020304" pitchFamily="18" charset="0"/>
                <a:cs typeface="Calibri" panose="020F0502020204030204" pitchFamily="34" charset="0"/>
              </a:rPr>
              <a:t>.</a:t>
            </a:r>
            <a:endParaRPr lang="en-GB" sz="3200" dirty="0">
              <a:effectLst/>
              <a:ea typeface="Times New Roman" panose="02020603050405020304" pitchFamily="18" charset="0"/>
            </a:endParaRPr>
          </a:p>
          <a:p>
            <a:pPr marL="0" indent="0">
              <a:buNone/>
            </a:pPr>
            <a:r>
              <a:rPr lang="de-DE" sz="3200" i="1" dirty="0">
                <a:solidFill>
                  <a:srgbClr val="000000"/>
                </a:solidFill>
                <a:effectLst/>
                <a:ea typeface="Times New Roman" panose="02020603050405020304" pitchFamily="18" charset="0"/>
                <a:cs typeface="Calibri" panose="020F0502020204030204" pitchFamily="34" charset="0"/>
              </a:rPr>
              <a:t>26:10 </a:t>
            </a:r>
            <a:r>
              <a:rPr lang="fr-FR" sz="3200" dirty="0">
                <a:solidFill>
                  <a:srgbClr val="000000"/>
                </a:solidFill>
                <a:effectLst/>
                <a:ea typeface="Times New Roman" panose="02020603050405020304" pitchFamily="18" charset="0"/>
              </a:rPr>
              <a:t>Celui qui engage un homme stupide ou le premier venu ressemble à un archer qui blesse tout le monde.</a:t>
            </a:r>
            <a:endParaRPr lang="en-GB" sz="3200" dirty="0">
              <a:effectLst/>
              <a:ea typeface="Times New Roman" panose="02020603050405020304" pitchFamily="18" charset="0"/>
            </a:endParaRPr>
          </a:p>
          <a:p>
            <a:pPr marL="0" indent="0">
              <a:lnSpc>
                <a:spcPct val="107000"/>
              </a:lnSpc>
              <a:spcAft>
                <a:spcPts val="800"/>
              </a:spcAft>
              <a:buNone/>
            </a:pPr>
            <a:r>
              <a:rPr lang="fr-FR" sz="3200"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323855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744339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53325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200" b="1" dirty="0">
                <a:effectLst/>
                <a:ea typeface="Calibri" panose="020F0502020204030204" pitchFamily="34" charset="0"/>
                <a:cs typeface="Calibri" panose="020F0502020204030204" pitchFamily="34" charset="0"/>
              </a:rPr>
              <a:t>Avoir de la maîtrise de soi</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b="1"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21.17 </a:t>
            </a:r>
            <a:r>
              <a:rPr lang="fr-FR" sz="3200" dirty="0">
                <a:solidFill>
                  <a:srgbClr val="000000"/>
                </a:solidFill>
                <a:effectLst/>
                <a:ea typeface="Times New Roman" panose="02020603050405020304" pitchFamily="18" charset="0"/>
              </a:rPr>
              <a:t>Celui qui aime la joie connaîtra la misère, celui qui aime le vin et l'huile ne s'enrichira pas.</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1995207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35554876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53325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en-GB" sz="3200" b="1" dirty="0">
                <a:effectLst/>
                <a:ea typeface="Calibri" panose="020F0502020204030204" pitchFamily="34" charset="0"/>
                <a:cs typeface="Calibri" panose="020F0502020204030204" pitchFamily="34" charset="0"/>
              </a:rPr>
              <a:t>Les </a:t>
            </a:r>
            <a:r>
              <a:rPr lang="en-GB" sz="3200" b="1" dirty="0" err="1">
                <a:effectLst/>
                <a:ea typeface="Calibri" panose="020F0502020204030204" pitchFamily="34" charset="0"/>
                <a:cs typeface="Calibri" panose="020F0502020204030204" pitchFamily="34" charset="0"/>
              </a:rPr>
              <a:t>épargnes</a:t>
            </a:r>
            <a:r>
              <a:rPr lang="en-GB" sz="3200" b="1" dirty="0">
                <a:effectLst/>
                <a:ea typeface="Calibri" panose="020F0502020204030204" pitchFamily="34" charset="0"/>
                <a:cs typeface="Calibri" panose="020F0502020204030204" pitchFamily="34" charset="0"/>
              </a:rPr>
              <a:t> </a:t>
            </a:r>
            <a:r>
              <a:rPr lang="en-GB" sz="3200" b="1" dirty="0" err="1">
                <a:effectLst/>
                <a:ea typeface="Calibri" panose="020F0502020204030204" pitchFamily="34" charset="0"/>
                <a:cs typeface="Calibri" panose="020F0502020204030204" pitchFamily="34" charset="0"/>
              </a:rPr>
              <a:t>s’accumulent</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3200" b="1"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cs typeface="Calibri" panose="020F0502020204030204" pitchFamily="34" charset="0"/>
              </a:rPr>
              <a:t>13:11 </a:t>
            </a:r>
            <a:r>
              <a:rPr lang="fr-FR" sz="3200" dirty="0">
                <a:solidFill>
                  <a:srgbClr val="000000"/>
                </a:solidFill>
                <a:effectLst/>
                <a:ea typeface="Times New Roman" panose="02020603050405020304" pitchFamily="18" charset="0"/>
              </a:rPr>
              <a:t>Une fortune mal acquise diminue, mais celui qui amasse peu à peu augmente son bien.</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29174095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13578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690340"/>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fr-FR" sz="3600" b="1" dirty="0">
                <a:effectLst/>
                <a:ea typeface="Calibri" panose="020F0502020204030204" pitchFamily="34" charset="0"/>
                <a:cs typeface="Calibri" panose="020F0502020204030204" pitchFamily="34" charset="0"/>
              </a:rPr>
              <a:t>Il n’y a pas de substitut pour le travail dur</a:t>
            </a:r>
            <a:endParaRPr lang="en-GB" sz="36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10.4 Celui qui agit avec nonchalance s'appauvrit, mais la main des personnes actives est source de richesse.</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12.24 La main des personnes actives dominera, tandis que la main nonchalante sera astreinte à la corvée.</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13.4 Le paresseux a des désirs qu'il ne peut satisfaire, tandis que les personnes actives sont comblées.</a:t>
            </a:r>
            <a:endParaRPr lang="en-GB" sz="28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2800" dirty="0">
                <a:effectLst/>
                <a:ea typeface="Calibri" panose="020F0502020204030204" pitchFamily="34" charset="0"/>
                <a:cs typeface="Times New Roman" panose="02020603050405020304" pitchFamily="18" charset="0"/>
              </a:rPr>
              <a:t>14.23 </a:t>
            </a:r>
            <a:r>
              <a:rPr lang="fr-FR" sz="2800" dirty="0">
                <a:solidFill>
                  <a:srgbClr val="000000"/>
                </a:solidFill>
                <a:effectLst/>
                <a:ea typeface="Calibri" panose="020F0502020204030204" pitchFamily="34" charset="0"/>
                <a:cs typeface="Times New Roman" panose="02020603050405020304" pitchFamily="18" charset="0"/>
              </a:rPr>
              <a:t>Tout travail procure un profit, mais les paroles en l'air ne mènent qu'à la misère.</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ln>
                  <a:noFill/>
                </a:ln>
                <a:solidFill>
                  <a:srgbClr val="000000"/>
                </a:solidFill>
                <a:effectLst/>
                <a:ea typeface="Arial Unicode MS" panose="020B0604020202020204" pitchFamily="34" charset="-128"/>
                <a:cs typeface="Arial Unicode MS" panose="020B0604020202020204" pitchFamily="34" charset="-128"/>
              </a:rPr>
              <a:t>Col 3:23 Tout ce que vous faites, faites-le de tout votre cœur, comme pour le Seigneur et non pour des hommes,</a:t>
            </a:r>
            <a:endParaRPr lang="en-GB" sz="2800" dirty="0">
              <a:ln>
                <a:noFill/>
              </a:ln>
              <a:solidFill>
                <a:srgbClr val="000000"/>
              </a:solidFill>
              <a:effectLst/>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745342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29902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1865126"/>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ctr" defTabSz="816422" rtl="0" eaLnBrk="1" fontAlgn="auto" latinLnBrk="0" hangingPunct="1">
              <a:lnSpc>
                <a:spcPct val="100000"/>
              </a:lnSpc>
              <a:spcBef>
                <a:spcPct val="20000"/>
              </a:spcBef>
              <a:spcAft>
                <a:spcPts val="0"/>
              </a:spcAft>
              <a:buClrTx/>
              <a:buSzTx/>
              <a:buFont typeface="Arial"/>
              <a:buNone/>
              <a:tabLst/>
              <a:defRPr/>
            </a:pPr>
            <a:r>
              <a:rPr kumimoji="0" lang="fr-FR" sz="3600" b="1" i="0" u="none" strike="noStrike" kern="1200" cap="none" spc="0" normalizeH="0" baseline="0" noProof="0" dirty="0">
                <a:ln>
                  <a:noFill/>
                </a:ln>
                <a:solidFill>
                  <a:srgbClr val="000000"/>
                </a:solidFill>
                <a:effectLst/>
                <a:uLnTx/>
                <a:uFillTx/>
                <a:ea typeface="Times New Roman" panose="02020603050405020304" pitchFamily="18" charset="0"/>
                <a:cs typeface="+mn-cs"/>
              </a:rPr>
              <a:t>Proverbes Discussion</a:t>
            </a:r>
          </a:p>
          <a:p>
            <a:pPr marL="0" indent="0">
              <a:buNone/>
            </a:pPr>
            <a:r>
              <a:rPr lang="fr-FR" sz="3600" dirty="0">
                <a:solidFill>
                  <a:srgbClr val="000000"/>
                </a:solidFill>
                <a:ea typeface="Times New Roman" panose="02020603050405020304" pitchFamily="18" charset="0"/>
              </a:rPr>
              <a:t>18.1		</a:t>
            </a:r>
            <a:r>
              <a:rPr lang="fr-FR" sz="3600" dirty="0">
                <a:solidFill>
                  <a:srgbClr val="000000"/>
                </a:solidFill>
                <a:effectLst/>
                <a:ea typeface="Times New Roman" panose="02020603050405020304" pitchFamily="18" charset="0"/>
              </a:rPr>
              <a:t>La fortune du riche est sa forteresse :</a:t>
            </a:r>
            <a:r>
              <a:rPr lang="en-GB" sz="3600" dirty="0">
                <a:effectLst/>
                <a:ea typeface="Times New Roman" panose="02020603050405020304" pitchFamily="18" charset="0"/>
              </a:rPr>
              <a:t> dans son 			imagination, </a:t>
            </a:r>
            <a:r>
              <a:rPr lang="en-GB" sz="3600" dirty="0" err="1">
                <a:effectLst/>
                <a:ea typeface="Times New Roman" panose="02020603050405020304" pitchFamily="18" charset="0"/>
              </a:rPr>
              <a:t>elle</a:t>
            </a:r>
            <a:r>
              <a:rPr lang="en-GB" sz="3600" dirty="0">
                <a:effectLst/>
                <a:ea typeface="Times New Roman" panose="02020603050405020304" pitchFamily="18" charset="0"/>
              </a:rPr>
              <a:t> </a:t>
            </a:r>
            <a:r>
              <a:rPr lang="en-GB" sz="3600" dirty="0" err="1">
                <a:effectLst/>
                <a:ea typeface="Times New Roman" panose="02020603050405020304" pitchFamily="18" charset="0"/>
              </a:rPr>
              <a:t>est</a:t>
            </a:r>
            <a:r>
              <a:rPr lang="en-GB" sz="3600" dirty="0">
                <a:effectLst/>
                <a:ea typeface="Times New Roman" panose="02020603050405020304" pitchFamily="18" charset="0"/>
              </a:rPr>
              <a:t> </a:t>
            </a:r>
            <a:r>
              <a:rPr lang="en-GB" sz="3600" dirty="0" err="1">
                <a:effectLst/>
                <a:ea typeface="Times New Roman" panose="02020603050405020304" pitchFamily="18" charset="0"/>
              </a:rPr>
              <a:t>comme</a:t>
            </a:r>
            <a:r>
              <a:rPr lang="en-GB" sz="3600" dirty="0">
                <a:effectLst/>
                <a:ea typeface="Times New Roman" panose="02020603050405020304" pitchFamily="18" charset="0"/>
              </a:rPr>
              <a:t> </a:t>
            </a:r>
            <a:r>
              <a:rPr lang="en-GB" sz="3600" dirty="0" err="1">
                <a:effectLst/>
                <a:ea typeface="Times New Roman" panose="02020603050405020304" pitchFamily="18" charset="0"/>
              </a:rPr>
              <a:t>une</a:t>
            </a:r>
            <a:r>
              <a:rPr lang="en-GB" sz="3600" dirty="0">
                <a:effectLst/>
                <a:ea typeface="Times New Roman" panose="02020603050405020304" pitchFamily="18" charset="0"/>
              </a:rPr>
              <a:t> haute </a:t>
            </a:r>
            <a:r>
              <a:rPr lang="en-GB" sz="3600" dirty="0" err="1">
                <a:effectLst/>
                <a:ea typeface="Times New Roman" panose="02020603050405020304" pitchFamily="18" charset="0"/>
              </a:rPr>
              <a:t>muraille</a:t>
            </a:r>
            <a:r>
              <a:rPr lang="en-GB" sz="3600" dirty="0">
                <a:effectLst/>
                <a:ea typeface="Times New Roman" panose="02020603050405020304" pitchFamily="18" charset="0"/>
              </a:rPr>
              <a:t>.</a:t>
            </a:r>
          </a:p>
        </p:txBody>
      </p:sp>
    </p:spTree>
    <p:extLst>
      <p:ext uri="{BB962C8B-B14F-4D97-AF65-F5344CB8AC3E}">
        <p14:creationId xmlns:p14="http://schemas.microsoft.com/office/powerpoint/2010/main" val="3599917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676922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120032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600" i="1" dirty="0"/>
              <a:t>13.7</a:t>
            </a:r>
            <a:r>
              <a:rPr lang="fr-FR" sz="3600" b="1" i="1" baseline="30000" dirty="0"/>
              <a:t> </a:t>
            </a:r>
            <a:r>
              <a:rPr lang="fr-FR" sz="3600" dirty="0"/>
              <a:t>L’un fait le riche et n'a rien du tout, l’autre fait le pauvre et a de grands biens.</a:t>
            </a:r>
            <a:endParaRPr lang="en-GB" sz="3600" dirty="0"/>
          </a:p>
        </p:txBody>
      </p:sp>
    </p:spTree>
    <p:extLst>
      <p:ext uri="{BB962C8B-B14F-4D97-AF65-F5344CB8AC3E}">
        <p14:creationId xmlns:p14="http://schemas.microsoft.com/office/powerpoint/2010/main" val="29799847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540263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2800" b="1" dirty="0">
                <a:effectLst/>
                <a:ea typeface="Calibri" panose="020F0502020204030204" pitchFamily="34" charset="0"/>
                <a:cs typeface="Calibri" panose="020F0502020204030204" pitchFamily="34" charset="0"/>
              </a:rPr>
              <a:t>La richesse apporte d’autre soucis</a:t>
            </a:r>
            <a:endParaRPr lang="en-GB" sz="2800" dirty="0">
              <a:effectLst/>
              <a:ea typeface="Calibri" panose="020F0502020204030204" pitchFamily="34" charset="0"/>
              <a:cs typeface="Times New Roman" panose="02020603050405020304" pitchFamily="18" charset="0"/>
            </a:endParaRPr>
          </a:p>
          <a:p>
            <a:pPr marL="0" indent="0">
              <a:buNone/>
            </a:pPr>
            <a:r>
              <a:rPr lang="fr-FR" sz="2800" i="1" dirty="0">
                <a:solidFill>
                  <a:srgbClr val="000000"/>
                </a:solidFill>
                <a:effectLst/>
                <a:ea typeface="Times New Roman" panose="02020603050405020304" pitchFamily="18" charset="0"/>
              </a:rPr>
              <a:t>13.8 </a:t>
            </a:r>
            <a:r>
              <a:rPr lang="fr-FR" sz="2800" dirty="0">
                <a:solidFill>
                  <a:srgbClr val="000000"/>
                </a:solidFill>
                <a:effectLst/>
                <a:ea typeface="Times New Roman" panose="02020603050405020304" pitchFamily="18" charset="0"/>
              </a:rPr>
              <a:t>La richesse d'un homme peut servir de rançon pour sa vie,</a:t>
            </a:r>
            <a:r>
              <a:rPr lang="en-GB" sz="2800" dirty="0">
                <a:effectLst/>
                <a:ea typeface="Times New Roman" panose="02020603050405020304" pitchFamily="18" charset="0"/>
              </a:rPr>
              <a:t> </a:t>
            </a:r>
            <a:r>
              <a:rPr lang="en-GB" sz="2800" dirty="0" err="1">
                <a:effectLst/>
                <a:ea typeface="Times New Roman" panose="02020603050405020304" pitchFamily="18" charset="0"/>
              </a:rPr>
              <a:t>mais</a:t>
            </a:r>
            <a:r>
              <a:rPr lang="en-GB" sz="2800" dirty="0">
                <a:effectLst/>
                <a:ea typeface="Times New Roman" panose="02020603050405020304" pitchFamily="18" charset="0"/>
              </a:rPr>
              <a:t> le </a:t>
            </a:r>
            <a:r>
              <a:rPr lang="en-GB" sz="2800" dirty="0" err="1">
                <a:effectLst/>
                <a:ea typeface="Times New Roman" panose="02020603050405020304" pitchFamily="18" charset="0"/>
              </a:rPr>
              <a:t>pauvre</a:t>
            </a:r>
            <a:r>
              <a:rPr lang="en-GB" sz="2800" dirty="0">
                <a:effectLst/>
                <a:ea typeface="Times New Roman" panose="02020603050405020304" pitchFamily="18" charset="0"/>
              </a:rPr>
              <a:t> </a:t>
            </a:r>
            <a:r>
              <a:rPr lang="en-GB" sz="2800" dirty="0" err="1">
                <a:effectLst/>
                <a:ea typeface="Times New Roman" panose="02020603050405020304" pitchFamily="18" charset="0"/>
              </a:rPr>
              <a:t>n’a</a:t>
            </a:r>
            <a:r>
              <a:rPr lang="en-GB" sz="2800" dirty="0">
                <a:effectLst/>
                <a:ea typeface="Times New Roman" panose="02020603050405020304" pitchFamily="18" charset="0"/>
              </a:rPr>
              <a:t> pas à </a:t>
            </a:r>
            <a:r>
              <a:rPr lang="en-GB" sz="2800" dirty="0" err="1">
                <a:effectLst/>
                <a:ea typeface="Times New Roman" panose="02020603050405020304" pitchFamily="18" charset="0"/>
              </a:rPr>
              <a:t>subir</a:t>
            </a:r>
            <a:r>
              <a:rPr lang="en-GB" sz="2800" dirty="0">
                <a:effectLst/>
                <a:ea typeface="Times New Roman" panose="02020603050405020304" pitchFamily="18" charset="0"/>
              </a:rPr>
              <a:t> la menace.</a:t>
            </a:r>
          </a:p>
          <a:p>
            <a:pPr marL="0" indent="0">
              <a:buNone/>
            </a:pPr>
            <a:endParaRPr lang="en-GB" sz="2800" dirty="0">
              <a:ea typeface="Times New Roman" panose="02020603050405020304" pitchFamily="18" charset="0"/>
            </a:endParaRPr>
          </a:p>
          <a:p>
            <a:pPr marL="0" indent="0">
              <a:lnSpc>
                <a:spcPct val="107000"/>
              </a:lnSpc>
              <a:spcAft>
                <a:spcPts val="800"/>
              </a:spcAft>
              <a:buNone/>
            </a:pPr>
            <a:r>
              <a:rPr lang="fr-FR" sz="2800" b="1" dirty="0">
                <a:effectLst/>
                <a:ea typeface="Calibri" panose="020F0502020204030204" pitchFamily="34" charset="0"/>
                <a:cs typeface="Calibri" panose="020F0502020204030204" pitchFamily="34" charset="0"/>
              </a:rPr>
              <a:t>La richesse nous tente de</a:t>
            </a:r>
            <a:endParaRPr lang="en-GB" sz="28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2800" b="1" dirty="0">
                <a:effectLst/>
                <a:ea typeface="Calibri" panose="020F0502020204030204" pitchFamily="34" charset="0"/>
                <a:cs typeface="Calibri" panose="020F0502020204030204" pitchFamily="34" charset="0"/>
              </a:rPr>
              <a:t>- la poursuivre au prix de la justice et de notre santé</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10.2 Les trésors acquis par la méchanceté ne sont d’aucun profit,</a:t>
            </a:r>
            <a:r>
              <a:rPr lang="en-GB" sz="2800" dirty="0">
                <a:effectLst/>
                <a:ea typeface="Times New Roman" panose="02020603050405020304" pitchFamily="18" charset="0"/>
              </a:rPr>
              <a:t> </a:t>
            </a:r>
            <a:r>
              <a:rPr lang="en-GB" sz="2800" dirty="0" err="1">
                <a:effectLst/>
                <a:ea typeface="Times New Roman" panose="02020603050405020304" pitchFamily="18" charset="0"/>
              </a:rPr>
              <a:t>mais</a:t>
            </a:r>
            <a:r>
              <a:rPr lang="en-GB" sz="2800" dirty="0">
                <a:effectLst/>
                <a:ea typeface="Times New Roman" panose="02020603050405020304" pitchFamily="18" charset="0"/>
              </a:rPr>
              <a:t> la justice </a:t>
            </a:r>
            <a:r>
              <a:rPr lang="en-GB" sz="2800" dirty="0" err="1">
                <a:effectLst/>
                <a:ea typeface="Times New Roman" panose="02020603050405020304" pitchFamily="18" charset="0"/>
              </a:rPr>
              <a:t>délivre</a:t>
            </a:r>
            <a:r>
              <a:rPr lang="en-GB" sz="2800" dirty="0">
                <a:effectLst/>
                <a:ea typeface="Times New Roman" panose="02020603050405020304" pitchFamily="18" charset="0"/>
              </a:rPr>
              <a:t> de la mort.</a:t>
            </a:r>
          </a:p>
          <a:p>
            <a:pPr marL="0" indent="0">
              <a:buNone/>
            </a:pPr>
            <a:r>
              <a:rPr lang="fr-FR" sz="2800" i="1" dirty="0">
                <a:solidFill>
                  <a:srgbClr val="000000"/>
                </a:solidFill>
                <a:effectLst/>
                <a:ea typeface="Times New Roman" panose="02020603050405020304" pitchFamily="18" charset="0"/>
              </a:rPr>
              <a:t>23.4 </a:t>
            </a:r>
            <a:r>
              <a:rPr lang="fr-FR" sz="2800" dirty="0">
                <a:solidFill>
                  <a:srgbClr val="000000"/>
                </a:solidFill>
                <a:effectLst/>
                <a:ea typeface="Times New Roman" panose="02020603050405020304" pitchFamily="18" charset="0"/>
              </a:rPr>
              <a:t>Ne te fatigue pas à acquérir la richesse,</a:t>
            </a:r>
            <a:r>
              <a:rPr lang="en-GB" sz="2800" dirty="0">
                <a:effectLst/>
                <a:ea typeface="Times New Roman" panose="02020603050405020304" pitchFamily="18" charset="0"/>
              </a:rPr>
              <a:t> </a:t>
            </a:r>
            <a:r>
              <a:rPr lang="en-GB" sz="2800" dirty="0" err="1">
                <a:effectLst/>
                <a:ea typeface="Times New Roman" panose="02020603050405020304" pitchFamily="18" charset="0"/>
              </a:rPr>
              <a:t>n'y</a:t>
            </a:r>
            <a:r>
              <a:rPr lang="en-GB" sz="2800" dirty="0">
                <a:effectLst/>
                <a:ea typeface="Times New Roman" panose="02020603050405020304" pitchFamily="18" charset="0"/>
              </a:rPr>
              <a:t> applique pas ton intelligence.</a:t>
            </a:r>
          </a:p>
          <a:p>
            <a:pPr marL="0" indent="0">
              <a:buNone/>
            </a:pPr>
            <a:endParaRPr lang="en-GB" sz="2800" dirty="0">
              <a:effectLst/>
              <a:ea typeface="Times New Roman" panose="02020603050405020304" pitchFamily="18" charset="0"/>
            </a:endParaRPr>
          </a:p>
        </p:txBody>
      </p:sp>
    </p:spTree>
    <p:extLst>
      <p:ext uri="{BB962C8B-B14F-4D97-AF65-F5344CB8AC3E}">
        <p14:creationId xmlns:p14="http://schemas.microsoft.com/office/powerpoint/2010/main" val="31836627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664874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en-GB" sz="2800" b="1" dirty="0">
                <a:effectLst/>
                <a:ea typeface="Calibri" panose="020F0502020204030204" pitchFamily="34" charset="0"/>
                <a:cs typeface="Calibri" panose="020F0502020204030204" pitchFamily="34" charset="0"/>
              </a:rPr>
              <a:t>- se </a:t>
            </a:r>
            <a:r>
              <a:rPr lang="en-GB" sz="2800" b="1" dirty="0" err="1">
                <a:effectLst/>
                <a:ea typeface="Calibri" panose="020F0502020204030204" pitchFamily="34" charset="0"/>
                <a:cs typeface="Calibri" panose="020F0502020204030204" pitchFamily="34" charset="0"/>
              </a:rPr>
              <a:t>croire</a:t>
            </a:r>
            <a:r>
              <a:rPr lang="en-GB" sz="2800" b="1" dirty="0">
                <a:effectLst/>
                <a:ea typeface="Calibri" panose="020F0502020204030204" pitchFamily="34" charset="0"/>
                <a:cs typeface="Calibri" panose="020F0502020204030204" pitchFamily="34" charset="0"/>
              </a:rPr>
              <a:t> sage</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28.11 L'homme riche se croit sage,</a:t>
            </a:r>
            <a:r>
              <a:rPr lang="en-GB" sz="2800" dirty="0">
                <a:effectLst/>
                <a:ea typeface="Times New Roman" panose="02020603050405020304" pitchFamily="18" charset="0"/>
              </a:rPr>
              <a:t> </a:t>
            </a:r>
            <a:r>
              <a:rPr lang="en-GB" sz="2800" dirty="0" err="1">
                <a:effectLst/>
                <a:ea typeface="Times New Roman" panose="02020603050405020304" pitchFamily="18" charset="0"/>
              </a:rPr>
              <a:t>mais</a:t>
            </a:r>
            <a:r>
              <a:rPr lang="en-GB" sz="2800" dirty="0">
                <a:effectLst/>
                <a:ea typeface="Times New Roman" panose="02020603050405020304" pitchFamily="18" charset="0"/>
              </a:rPr>
              <a:t> le </a:t>
            </a:r>
            <a:r>
              <a:rPr lang="en-GB" sz="2800" dirty="0" err="1">
                <a:effectLst/>
                <a:ea typeface="Times New Roman" panose="02020603050405020304" pitchFamily="18" charset="0"/>
              </a:rPr>
              <a:t>faible</a:t>
            </a:r>
            <a:r>
              <a:rPr lang="en-GB" sz="2800" dirty="0">
                <a:effectLst/>
                <a:ea typeface="Times New Roman" panose="02020603050405020304" pitchFamily="18" charset="0"/>
              </a:rPr>
              <a:t> qui </a:t>
            </a:r>
            <a:r>
              <a:rPr lang="en-GB" sz="2800" dirty="0" err="1">
                <a:effectLst/>
                <a:ea typeface="Times New Roman" panose="02020603050405020304" pitchFamily="18" charset="0"/>
              </a:rPr>
              <a:t>est</a:t>
            </a:r>
            <a:r>
              <a:rPr lang="en-GB" sz="2800" dirty="0">
                <a:effectLst/>
                <a:ea typeface="Times New Roman" panose="02020603050405020304" pitchFamily="18" charset="0"/>
              </a:rPr>
              <a:t> intelligent </a:t>
            </a:r>
            <a:r>
              <a:rPr lang="en-GB" sz="2800" dirty="0" err="1">
                <a:effectLst/>
                <a:ea typeface="Times New Roman" panose="02020603050405020304" pitchFamily="18" charset="0"/>
              </a:rPr>
              <a:t>vérifie</a:t>
            </a:r>
            <a:r>
              <a:rPr lang="en-GB" sz="2800" dirty="0">
                <a:effectLst/>
                <a:ea typeface="Times New Roman" panose="02020603050405020304" pitchFamily="18" charset="0"/>
              </a:rPr>
              <a:t> </a:t>
            </a:r>
            <a:r>
              <a:rPr lang="en-GB" sz="2800" dirty="0" err="1">
                <a:effectLst/>
                <a:ea typeface="Times New Roman" panose="02020603050405020304" pitchFamily="18" charset="0"/>
              </a:rPr>
              <a:t>sa</a:t>
            </a:r>
            <a:r>
              <a:rPr lang="en-GB" sz="2800" dirty="0">
                <a:effectLst/>
                <a:ea typeface="Times New Roman" panose="02020603050405020304" pitchFamily="18" charset="0"/>
              </a:rPr>
              <a:t> </a:t>
            </a:r>
            <a:r>
              <a:rPr lang="en-GB" sz="2800" dirty="0" err="1">
                <a:effectLst/>
                <a:ea typeface="Times New Roman" panose="02020603050405020304" pitchFamily="18" charset="0"/>
              </a:rPr>
              <a:t>valeur</a:t>
            </a:r>
            <a:r>
              <a:rPr lang="en-GB" sz="2800" dirty="0">
                <a:effectLst/>
                <a:ea typeface="Times New Roman" panose="02020603050405020304" pitchFamily="18" charset="0"/>
              </a:rPr>
              <a:t>.</a:t>
            </a:r>
          </a:p>
          <a:p>
            <a:pPr marL="0" indent="0">
              <a:buNone/>
            </a:pPr>
            <a:endParaRPr lang="en-GB" sz="2800" dirty="0">
              <a:ea typeface="Times New Roman" panose="02020603050405020304" pitchFamily="18" charset="0"/>
            </a:endParaRPr>
          </a:p>
          <a:p>
            <a:pPr marL="0" indent="0">
              <a:lnSpc>
                <a:spcPct val="107000"/>
              </a:lnSpc>
              <a:spcAft>
                <a:spcPts val="800"/>
              </a:spcAft>
              <a:buNone/>
            </a:pPr>
            <a:r>
              <a:rPr lang="fr-FR" sz="2800" b="1" dirty="0">
                <a:effectLst/>
                <a:ea typeface="Calibri" panose="020F0502020204030204" pitchFamily="34" charset="0"/>
                <a:cs typeface="Calibri" panose="020F0502020204030204" pitchFamily="34" charset="0"/>
              </a:rPr>
              <a:t>- y mettre notre confiance au lieu de Dieu</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11.4 Le jour de la colère, la richesse ne sert à rien:</a:t>
            </a:r>
            <a:r>
              <a:rPr lang="en-GB" sz="2800" dirty="0">
                <a:effectLst/>
                <a:ea typeface="Times New Roman" panose="02020603050405020304" pitchFamily="18" charset="0"/>
              </a:rPr>
              <a:t> </a:t>
            </a:r>
            <a:r>
              <a:rPr lang="en-GB" sz="2800" dirty="0" err="1">
                <a:effectLst/>
                <a:ea typeface="Times New Roman" panose="02020603050405020304" pitchFamily="18" charset="0"/>
              </a:rPr>
              <a:t>c'est</a:t>
            </a:r>
            <a:r>
              <a:rPr lang="en-GB" sz="2800" dirty="0">
                <a:effectLst/>
                <a:ea typeface="Times New Roman" panose="02020603050405020304" pitchFamily="18" charset="0"/>
              </a:rPr>
              <a:t> la justice qui </a:t>
            </a:r>
            <a:r>
              <a:rPr lang="en-GB" sz="2800" dirty="0" err="1">
                <a:effectLst/>
                <a:ea typeface="Times New Roman" panose="02020603050405020304" pitchFamily="18" charset="0"/>
              </a:rPr>
              <a:t>délivre</a:t>
            </a:r>
            <a:r>
              <a:rPr lang="en-GB" sz="2800" dirty="0">
                <a:effectLst/>
                <a:ea typeface="Times New Roman" panose="02020603050405020304" pitchFamily="18" charset="0"/>
              </a:rPr>
              <a:t> de la mort.</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11.28 Celui qui se confie dans ses richesses tombera,</a:t>
            </a:r>
            <a:r>
              <a:rPr lang="en-GB" sz="2800" dirty="0">
                <a:effectLst/>
                <a:ea typeface="Times New Roman" panose="02020603050405020304" pitchFamily="18" charset="0"/>
              </a:rPr>
              <a:t> </a:t>
            </a:r>
            <a:r>
              <a:rPr lang="en-GB" sz="2800" dirty="0" err="1">
                <a:effectLst/>
                <a:ea typeface="Times New Roman" panose="02020603050405020304" pitchFamily="18" charset="0"/>
              </a:rPr>
              <a:t>tandis</a:t>
            </a:r>
            <a:r>
              <a:rPr lang="en-GB" sz="2800" dirty="0">
                <a:effectLst/>
                <a:ea typeface="Times New Roman" panose="02020603050405020304" pitchFamily="18" charset="0"/>
              </a:rPr>
              <a:t> que les </a:t>
            </a:r>
            <a:r>
              <a:rPr lang="en-GB" sz="2800" dirty="0" err="1">
                <a:effectLst/>
                <a:ea typeface="Times New Roman" panose="02020603050405020304" pitchFamily="18" charset="0"/>
              </a:rPr>
              <a:t>justes</a:t>
            </a:r>
            <a:r>
              <a:rPr lang="en-GB" sz="2800" dirty="0">
                <a:effectLst/>
                <a:ea typeface="Times New Roman" panose="02020603050405020304" pitchFamily="18" charset="0"/>
              </a:rPr>
              <a:t> </a:t>
            </a:r>
            <a:r>
              <a:rPr lang="en-GB" sz="2800" dirty="0" err="1">
                <a:effectLst/>
                <a:ea typeface="Times New Roman" panose="02020603050405020304" pitchFamily="18" charset="0"/>
              </a:rPr>
              <a:t>verdiront</a:t>
            </a:r>
            <a:r>
              <a:rPr lang="en-GB" sz="2800" dirty="0">
                <a:effectLst/>
                <a:ea typeface="Times New Roman" panose="02020603050405020304" pitchFamily="18" charset="0"/>
              </a:rPr>
              <a:t> </a:t>
            </a:r>
            <a:r>
              <a:rPr lang="en-GB" sz="2800" dirty="0" err="1">
                <a:effectLst/>
                <a:ea typeface="Times New Roman" panose="02020603050405020304" pitchFamily="18" charset="0"/>
              </a:rPr>
              <a:t>comme</a:t>
            </a:r>
            <a:r>
              <a:rPr lang="en-GB" sz="2800" dirty="0">
                <a:effectLst/>
                <a:ea typeface="Times New Roman" panose="02020603050405020304" pitchFamily="18" charset="0"/>
              </a:rPr>
              <a:t> le </a:t>
            </a:r>
            <a:r>
              <a:rPr lang="en-GB" sz="2800" dirty="0" err="1">
                <a:effectLst/>
                <a:ea typeface="Times New Roman" panose="02020603050405020304" pitchFamily="18" charset="0"/>
              </a:rPr>
              <a:t>feuillage</a:t>
            </a:r>
            <a:r>
              <a:rPr lang="en-GB" sz="2800" dirty="0">
                <a:effectLst/>
                <a:ea typeface="Times New Roman" panose="02020603050405020304" pitchFamily="18" charset="0"/>
              </a:rPr>
              <a:t>.</a:t>
            </a:r>
          </a:p>
          <a:p>
            <a:pPr marL="0" indent="0">
              <a:buNone/>
            </a:pPr>
            <a:r>
              <a:rPr lang="fr-FR" sz="2800" i="1" dirty="0">
                <a:solidFill>
                  <a:srgbClr val="000000"/>
                </a:solidFill>
                <a:effectLst/>
                <a:ea typeface="Times New Roman" panose="02020603050405020304" pitchFamily="18" charset="0"/>
              </a:rPr>
              <a:t>23.5 </a:t>
            </a:r>
            <a:r>
              <a:rPr lang="fr-FR" sz="2800" dirty="0">
                <a:solidFill>
                  <a:srgbClr val="000000"/>
                </a:solidFill>
                <a:effectLst/>
                <a:ea typeface="Times New Roman" panose="02020603050405020304" pitchFamily="18" charset="0"/>
              </a:rPr>
              <a:t>Veux-tu la poursuivre du regard? La voilà disparue!</a:t>
            </a:r>
            <a:r>
              <a:rPr lang="en-GB" sz="2800" dirty="0">
                <a:effectLst/>
                <a:ea typeface="Times New Roman" panose="02020603050405020304" pitchFamily="18" charset="0"/>
              </a:rPr>
              <a:t> En </a:t>
            </a:r>
            <a:r>
              <a:rPr lang="en-GB" sz="2800" dirty="0" err="1">
                <a:effectLst/>
                <a:ea typeface="Times New Roman" panose="02020603050405020304" pitchFamily="18" charset="0"/>
              </a:rPr>
              <a:t>effet</a:t>
            </a:r>
            <a:r>
              <a:rPr lang="en-GB" sz="2800" dirty="0">
                <a:effectLst/>
                <a:ea typeface="Times New Roman" panose="02020603050405020304" pitchFamily="18" charset="0"/>
              </a:rPr>
              <a:t>, la richesse se fait des </a:t>
            </a:r>
            <a:r>
              <a:rPr lang="en-GB" sz="2800" dirty="0" err="1">
                <a:effectLst/>
                <a:ea typeface="Times New Roman" panose="02020603050405020304" pitchFamily="18" charset="0"/>
              </a:rPr>
              <a:t>ailes</a:t>
            </a:r>
            <a:r>
              <a:rPr lang="en-GB" sz="2800" dirty="0">
                <a:effectLst/>
                <a:ea typeface="Times New Roman" panose="02020603050405020304" pitchFamily="18" charset="0"/>
              </a:rPr>
              <a:t> et, </a:t>
            </a:r>
            <a:r>
              <a:rPr lang="en-GB" sz="2800" dirty="0" err="1">
                <a:effectLst/>
                <a:ea typeface="Times New Roman" panose="02020603050405020304" pitchFamily="18" charset="0"/>
              </a:rPr>
              <a:t>comme</a:t>
            </a:r>
            <a:r>
              <a:rPr lang="en-GB" sz="2800" dirty="0">
                <a:effectLst/>
                <a:ea typeface="Times New Roman" panose="02020603050405020304" pitchFamily="18" charset="0"/>
              </a:rPr>
              <a:t> </a:t>
            </a:r>
            <a:r>
              <a:rPr lang="en-GB" sz="2800" dirty="0" err="1">
                <a:effectLst/>
                <a:ea typeface="Times New Roman" panose="02020603050405020304" pitchFamily="18" charset="0"/>
              </a:rPr>
              <a:t>l'aigle</a:t>
            </a:r>
            <a:r>
              <a:rPr lang="en-GB" sz="2800" dirty="0">
                <a:effectLst/>
                <a:ea typeface="Times New Roman" panose="02020603050405020304" pitchFamily="18" charset="0"/>
              </a:rPr>
              <a:t>, </a:t>
            </a:r>
            <a:r>
              <a:rPr lang="en-GB" sz="2800" dirty="0" err="1">
                <a:effectLst/>
                <a:ea typeface="Times New Roman" panose="02020603050405020304" pitchFamily="18" charset="0"/>
              </a:rPr>
              <a:t>elle</a:t>
            </a:r>
            <a:r>
              <a:rPr lang="en-GB" sz="2800" dirty="0">
                <a:effectLst/>
                <a:ea typeface="Times New Roman" panose="02020603050405020304" pitchFamily="18" charset="0"/>
              </a:rPr>
              <a:t> </a:t>
            </a:r>
            <a:r>
              <a:rPr lang="en-GB" sz="2800" dirty="0" err="1">
                <a:effectLst/>
                <a:ea typeface="Times New Roman" panose="02020603050405020304" pitchFamily="18" charset="0"/>
              </a:rPr>
              <a:t>prend</a:t>
            </a:r>
            <a:r>
              <a:rPr lang="en-GB" sz="2800" dirty="0">
                <a:effectLst/>
                <a:ea typeface="Times New Roman" panose="02020603050405020304" pitchFamily="18" charset="0"/>
              </a:rPr>
              <a:t> son </a:t>
            </a:r>
            <a:r>
              <a:rPr lang="en-GB" sz="2800" dirty="0" err="1">
                <a:effectLst/>
                <a:ea typeface="Times New Roman" panose="02020603050405020304" pitchFamily="18" charset="0"/>
              </a:rPr>
              <a:t>envol</a:t>
            </a:r>
            <a:r>
              <a:rPr lang="en-GB" sz="2800" dirty="0">
                <a:effectLst/>
                <a:ea typeface="Times New Roman" panose="02020603050405020304" pitchFamily="18" charset="0"/>
              </a:rPr>
              <a:t> </a:t>
            </a:r>
            <a:r>
              <a:rPr lang="en-GB" sz="2800" dirty="0" err="1">
                <a:effectLst/>
                <a:ea typeface="Times New Roman" panose="02020603050405020304" pitchFamily="18" charset="0"/>
              </a:rPr>
              <a:t>vers</a:t>
            </a:r>
            <a:r>
              <a:rPr lang="en-GB" sz="2800" dirty="0">
                <a:effectLst/>
                <a:ea typeface="Times New Roman" panose="02020603050405020304" pitchFamily="18" charset="0"/>
              </a:rPr>
              <a:t> le </a:t>
            </a:r>
            <a:r>
              <a:rPr lang="en-GB" sz="2800" dirty="0" err="1">
                <a:effectLst/>
                <a:ea typeface="Times New Roman" panose="02020603050405020304" pitchFamily="18" charset="0"/>
              </a:rPr>
              <a:t>ciel</a:t>
            </a:r>
            <a:r>
              <a:rPr lang="en-GB" sz="2800" dirty="0">
                <a:effectLst/>
                <a:ea typeface="Times New Roman" panose="02020603050405020304" pitchFamily="18" charset="0"/>
              </a:rPr>
              <a:t>.</a:t>
            </a:r>
          </a:p>
          <a:p>
            <a:pPr marL="0" indent="0">
              <a:buNone/>
            </a:pPr>
            <a:endParaRPr lang="en-GB" sz="2800" dirty="0">
              <a:effectLst/>
              <a:ea typeface="Times New Roman" panose="02020603050405020304" pitchFamily="18" charset="0"/>
            </a:endParaRPr>
          </a:p>
          <a:p>
            <a:pPr marL="0" indent="0">
              <a:buNone/>
            </a:pPr>
            <a:endParaRPr lang="en-GB" sz="2800" dirty="0">
              <a:effectLst/>
              <a:ea typeface="Times New Roman" panose="02020603050405020304" pitchFamily="18" charset="0"/>
            </a:endParaRPr>
          </a:p>
        </p:txBody>
      </p:sp>
    </p:spTree>
    <p:extLst>
      <p:ext uri="{BB962C8B-B14F-4D97-AF65-F5344CB8AC3E}">
        <p14:creationId xmlns:p14="http://schemas.microsoft.com/office/powerpoint/2010/main" val="2945387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699745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971985"/>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lnSpc>
                <a:spcPct val="107000"/>
              </a:lnSpc>
              <a:spcAft>
                <a:spcPts val="800"/>
              </a:spcAft>
              <a:buNone/>
            </a:pPr>
            <a:r>
              <a:rPr lang="fr-FR" sz="3200" b="1" dirty="0">
                <a:effectLst/>
                <a:ea typeface="Calibri" panose="020F0502020204030204" pitchFamily="34" charset="0"/>
                <a:cs typeface="Calibri" panose="020F0502020204030204" pitchFamily="34" charset="0"/>
              </a:rPr>
              <a:t>La justice vaut mieux que la richesse</a:t>
            </a:r>
            <a:endParaRPr lang="en-GB" sz="3200" dirty="0">
              <a:effectLst/>
              <a:ea typeface="Calibri" panose="020F0502020204030204" pitchFamily="34" charset="0"/>
              <a:cs typeface="Times New Roman" panose="02020603050405020304" pitchFamily="18" charset="0"/>
            </a:endParaRPr>
          </a:p>
          <a:p>
            <a:pPr marL="0" indent="0">
              <a:buNone/>
            </a:pPr>
            <a:r>
              <a:rPr lang="fr-FR" sz="3200" dirty="0">
                <a:solidFill>
                  <a:srgbClr val="000000"/>
                </a:solidFill>
                <a:effectLst/>
                <a:ea typeface="Times New Roman" panose="02020603050405020304" pitchFamily="18" charset="0"/>
              </a:rPr>
              <a:t>15.17 Mieux vaut un plat de légumes là où règne l'amour</a:t>
            </a:r>
            <a:r>
              <a:rPr lang="en-GB" sz="3200" dirty="0">
                <a:effectLst/>
                <a:ea typeface="Times New Roman" panose="02020603050405020304" pitchFamily="18" charset="0"/>
              </a:rPr>
              <a:t> </a:t>
            </a:r>
            <a:r>
              <a:rPr lang="en-GB" sz="3200" dirty="0" err="1">
                <a:effectLst/>
                <a:ea typeface="Times New Roman" panose="02020603050405020304" pitchFamily="18" charset="0"/>
              </a:rPr>
              <a:t>qu'un</a:t>
            </a:r>
            <a:r>
              <a:rPr lang="en-GB" sz="3200" dirty="0">
                <a:effectLst/>
                <a:ea typeface="Times New Roman" panose="02020603050405020304" pitchFamily="18" charset="0"/>
              </a:rPr>
              <a:t> </a:t>
            </a:r>
            <a:r>
              <a:rPr lang="en-GB" sz="3200" dirty="0" err="1">
                <a:effectLst/>
                <a:ea typeface="Times New Roman" panose="02020603050405020304" pitchFamily="18" charset="0"/>
              </a:rPr>
              <a:t>bœuf</a:t>
            </a:r>
            <a:r>
              <a:rPr lang="en-GB" sz="3200" dirty="0">
                <a:effectLst/>
                <a:ea typeface="Times New Roman" panose="02020603050405020304" pitchFamily="18" charset="0"/>
              </a:rPr>
              <a:t> </a:t>
            </a:r>
            <a:r>
              <a:rPr lang="en-GB" sz="3200" dirty="0" err="1">
                <a:effectLst/>
                <a:ea typeface="Times New Roman" panose="02020603050405020304" pitchFamily="18" charset="0"/>
              </a:rPr>
              <a:t>engraissé</a:t>
            </a:r>
            <a:r>
              <a:rPr lang="en-GB" sz="3200" dirty="0">
                <a:effectLst/>
                <a:ea typeface="Times New Roman" panose="02020603050405020304" pitchFamily="18" charset="0"/>
              </a:rPr>
              <a:t> dans la </a:t>
            </a:r>
            <a:r>
              <a:rPr lang="en-GB" sz="3200" dirty="0" err="1">
                <a:effectLst/>
                <a:ea typeface="Times New Roman" panose="02020603050405020304" pitchFamily="18" charset="0"/>
              </a:rPr>
              <a:t>maison</a:t>
            </a:r>
            <a:r>
              <a:rPr lang="en-GB" sz="3200" dirty="0">
                <a:effectLst/>
                <a:ea typeface="Times New Roman" panose="02020603050405020304" pitchFamily="18" charset="0"/>
              </a:rPr>
              <a:t> de la </a:t>
            </a:r>
            <a:r>
              <a:rPr lang="en-GB" sz="3200" dirty="0" err="1">
                <a:effectLst/>
                <a:ea typeface="Times New Roman" panose="02020603050405020304" pitchFamily="18" charset="0"/>
              </a:rPr>
              <a:t>haine</a:t>
            </a:r>
            <a:r>
              <a:rPr lang="en-GB" sz="3200" dirty="0">
                <a:effectLst/>
                <a:ea typeface="Times New Roman" panose="02020603050405020304" pitchFamily="18" charset="0"/>
              </a:rPr>
              <a:t>.</a:t>
            </a:r>
          </a:p>
          <a:p>
            <a:pPr marL="0" indent="0">
              <a:buNone/>
            </a:pPr>
            <a:r>
              <a:rPr lang="fr-FR" sz="3200" dirty="0">
                <a:solidFill>
                  <a:srgbClr val="000000"/>
                </a:solidFill>
                <a:effectLst/>
                <a:ea typeface="Times New Roman" panose="02020603050405020304" pitchFamily="18" charset="0"/>
              </a:rPr>
              <a:t>15.16 Mieux vaut peu avec la crainte de l'Eternel</a:t>
            </a:r>
            <a:r>
              <a:rPr lang="en-GB" sz="3200" dirty="0">
                <a:effectLst/>
                <a:ea typeface="Times New Roman" panose="02020603050405020304" pitchFamily="18" charset="0"/>
              </a:rPr>
              <a:t> </a:t>
            </a:r>
            <a:r>
              <a:rPr lang="en-GB" sz="3200" dirty="0" err="1">
                <a:effectLst/>
                <a:ea typeface="Times New Roman" panose="02020603050405020304" pitchFamily="18" charset="0"/>
              </a:rPr>
              <a:t>qu'un</a:t>
            </a:r>
            <a:r>
              <a:rPr lang="en-GB" sz="3200" dirty="0">
                <a:effectLst/>
                <a:ea typeface="Times New Roman" panose="02020603050405020304" pitchFamily="18" charset="0"/>
              </a:rPr>
              <a:t> grand </a:t>
            </a:r>
            <a:r>
              <a:rPr lang="en-GB" sz="3200" dirty="0" err="1">
                <a:effectLst/>
                <a:ea typeface="Times New Roman" panose="02020603050405020304" pitchFamily="18" charset="0"/>
              </a:rPr>
              <a:t>trésor</a:t>
            </a:r>
            <a:r>
              <a:rPr lang="en-GB" sz="3200" dirty="0">
                <a:effectLst/>
                <a:ea typeface="Times New Roman" panose="02020603050405020304" pitchFamily="18" charset="0"/>
              </a:rPr>
              <a:t> avec le trouble.</a:t>
            </a:r>
          </a:p>
          <a:p>
            <a:pPr marL="0" indent="0">
              <a:buNone/>
            </a:pPr>
            <a:r>
              <a:rPr lang="fr-FR" sz="3200" dirty="0">
                <a:solidFill>
                  <a:srgbClr val="000000"/>
                </a:solidFill>
                <a:effectLst/>
                <a:ea typeface="Times New Roman" panose="02020603050405020304" pitchFamily="18" charset="0"/>
              </a:rPr>
              <a:t>22.1 Une bonne réputation est préférable à de grandes richesses,</a:t>
            </a:r>
            <a:r>
              <a:rPr lang="en-GB" sz="3200" dirty="0">
                <a:effectLst/>
                <a:ea typeface="Times New Roman" panose="02020603050405020304" pitchFamily="18" charset="0"/>
              </a:rPr>
              <a:t> et la grâce </a:t>
            </a:r>
            <a:r>
              <a:rPr lang="en-GB" sz="3200" dirty="0" err="1">
                <a:effectLst/>
                <a:ea typeface="Times New Roman" panose="02020603050405020304" pitchFamily="18" charset="0"/>
              </a:rPr>
              <a:t>vaut</a:t>
            </a:r>
            <a:r>
              <a:rPr lang="en-GB" sz="3200" dirty="0">
                <a:effectLst/>
                <a:ea typeface="Times New Roman" panose="02020603050405020304" pitchFamily="18" charset="0"/>
              </a:rPr>
              <a:t> </a:t>
            </a:r>
            <a:r>
              <a:rPr lang="en-GB" sz="3200" dirty="0" err="1">
                <a:effectLst/>
                <a:ea typeface="Times New Roman" panose="02020603050405020304" pitchFamily="18" charset="0"/>
              </a:rPr>
              <a:t>mieux</a:t>
            </a:r>
            <a:r>
              <a:rPr lang="en-GB" sz="3200" dirty="0">
                <a:effectLst/>
                <a:ea typeface="Times New Roman" panose="02020603050405020304" pitchFamily="18" charset="0"/>
              </a:rPr>
              <a:t> que </a:t>
            </a:r>
            <a:r>
              <a:rPr lang="en-GB" sz="3200" dirty="0" err="1">
                <a:effectLst/>
                <a:ea typeface="Times New Roman" panose="02020603050405020304" pitchFamily="18" charset="0"/>
              </a:rPr>
              <a:t>l’or</a:t>
            </a:r>
            <a:r>
              <a:rPr lang="en-GB" sz="3200" dirty="0">
                <a:effectLst/>
                <a:ea typeface="Times New Roman" panose="02020603050405020304" pitchFamily="18" charset="0"/>
              </a:rPr>
              <a:t> et </a:t>
            </a:r>
            <a:r>
              <a:rPr lang="en-GB" sz="3200" dirty="0" err="1">
                <a:effectLst/>
                <a:ea typeface="Times New Roman" panose="02020603050405020304" pitchFamily="18" charset="0"/>
              </a:rPr>
              <a:t>l’argent</a:t>
            </a:r>
            <a:r>
              <a:rPr lang="en-GB" sz="3200" dirty="0">
                <a:effectLst/>
                <a:ea typeface="Times New Roman" panose="02020603050405020304" pitchFamily="18" charset="0"/>
              </a:rPr>
              <a:t>.</a:t>
            </a:r>
          </a:p>
        </p:txBody>
      </p:sp>
    </p:spTree>
    <p:extLst>
      <p:ext uri="{BB962C8B-B14F-4D97-AF65-F5344CB8AC3E}">
        <p14:creationId xmlns:p14="http://schemas.microsoft.com/office/powerpoint/2010/main" val="38849380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31843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6483313"/>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nSpc>
                <a:spcPct val="107000"/>
              </a:lnSpc>
              <a:spcAft>
                <a:spcPts val="800"/>
              </a:spcAft>
              <a:buNone/>
            </a:pPr>
            <a:r>
              <a:rPr lang="fr-FR" sz="2800" b="1" dirty="0">
                <a:effectLst/>
                <a:ea typeface="Calibri" panose="020F0502020204030204" pitchFamily="34" charset="0"/>
                <a:cs typeface="Calibri" panose="020F0502020204030204" pitchFamily="34" charset="0"/>
              </a:rPr>
              <a:t>La pauvreté</a:t>
            </a:r>
            <a:endParaRPr lang="en-GB" sz="2800" dirty="0">
              <a:effectLst/>
              <a:ea typeface="Calibri" panose="020F0502020204030204" pitchFamily="34" charset="0"/>
              <a:cs typeface="Times New Roman" panose="02020603050405020304" pitchFamily="18" charset="0"/>
            </a:endParaRPr>
          </a:p>
          <a:p>
            <a:pPr marL="0" lvl="0" indent="0">
              <a:lnSpc>
                <a:spcPct val="107000"/>
              </a:lnSpc>
              <a:spcAft>
                <a:spcPts val="800"/>
              </a:spcAft>
              <a:buNone/>
            </a:pPr>
            <a:r>
              <a:rPr lang="fr-FR" sz="2800" b="1" dirty="0">
                <a:effectLst/>
                <a:ea typeface="Calibri" panose="020F0502020204030204" pitchFamily="34" charset="0"/>
                <a:cs typeface="Calibri" panose="020F0502020204030204" pitchFamily="34" charset="0"/>
              </a:rPr>
              <a:t>peut être le résultat de la folie</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10.4 Celui qui agit avec nonchalance s'appauvrit,</a:t>
            </a:r>
            <a:r>
              <a:rPr lang="en-GB" sz="2800" dirty="0">
                <a:effectLst/>
                <a:ea typeface="Times New Roman" panose="02020603050405020304" pitchFamily="18" charset="0"/>
              </a:rPr>
              <a:t> </a:t>
            </a:r>
            <a:r>
              <a:rPr lang="en-GB" sz="2800" dirty="0" err="1">
                <a:effectLst/>
                <a:ea typeface="Times New Roman" panose="02020603050405020304" pitchFamily="18" charset="0"/>
              </a:rPr>
              <a:t>mais</a:t>
            </a:r>
            <a:r>
              <a:rPr lang="en-GB" sz="2800" dirty="0">
                <a:effectLst/>
                <a:ea typeface="Times New Roman" panose="02020603050405020304" pitchFamily="18" charset="0"/>
              </a:rPr>
              <a:t> la main des </a:t>
            </a:r>
            <a:r>
              <a:rPr lang="en-GB" sz="2800" dirty="0" err="1">
                <a:effectLst/>
                <a:ea typeface="Times New Roman" panose="02020603050405020304" pitchFamily="18" charset="0"/>
              </a:rPr>
              <a:t>personnes</a:t>
            </a:r>
            <a:r>
              <a:rPr lang="en-GB" sz="2800" dirty="0">
                <a:effectLst/>
                <a:ea typeface="Times New Roman" panose="02020603050405020304" pitchFamily="18" charset="0"/>
              </a:rPr>
              <a:t> actives </a:t>
            </a:r>
            <a:r>
              <a:rPr lang="en-GB" sz="2800" dirty="0" err="1">
                <a:effectLst/>
                <a:ea typeface="Times New Roman" panose="02020603050405020304" pitchFamily="18" charset="0"/>
              </a:rPr>
              <a:t>est</a:t>
            </a:r>
            <a:r>
              <a:rPr lang="en-GB" sz="2800" dirty="0">
                <a:effectLst/>
                <a:ea typeface="Times New Roman" panose="02020603050405020304" pitchFamily="18" charset="0"/>
              </a:rPr>
              <a:t> source de richesse.</a:t>
            </a:r>
          </a:p>
          <a:p>
            <a:pPr marL="0" indent="0">
              <a:buNone/>
            </a:pPr>
            <a:endParaRPr lang="en-GB" sz="2800" dirty="0">
              <a:ea typeface="Times New Roman" panose="02020603050405020304" pitchFamily="18" charset="0"/>
            </a:endParaRPr>
          </a:p>
          <a:p>
            <a:pPr marL="0" indent="0">
              <a:lnSpc>
                <a:spcPct val="107000"/>
              </a:lnSpc>
              <a:spcAft>
                <a:spcPts val="800"/>
              </a:spcAft>
              <a:buNone/>
            </a:pPr>
            <a:r>
              <a:rPr lang="fr-FR" sz="2800" b="1" dirty="0">
                <a:effectLst/>
                <a:ea typeface="Calibri" panose="020F0502020204030204" pitchFamily="34" charset="0"/>
                <a:cs typeface="Times New Roman" panose="02020603050405020304" pitchFamily="18" charset="0"/>
              </a:rPr>
              <a:t>- (mais pas toujours)</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13.23 Le champ que défriche le pauvre donne une nourriture abondante,</a:t>
            </a:r>
            <a:r>
              <a:rPr lang="en-GB" sz="2800" dirty="0">
                <a:effectLst/>
                <a:ea typeface="Times New Roman" panose="02020603050405020304" pitchFamily="18" charset="0"/>
              </a:rPr>
              <a:t> </a:t>
            </a:r>
            <a:r>
              <a:rPr lang="en-GB" sz="2800" dirty="0" err="1">
                <a:effectLst/>
                <a:ea typeface="Times New Roman" panose="02020603050405020304" pitchFamily="18" charset="0"/>
              </a:rPr>
              <a:t>mais</a:t>
            </a:r>
            <a:r>
              <a:rPr lang="en-GB" sz="2800" dirty="0">
                <a:effectLst/>
                <a:ea typeface="Times New Roman" panose="02020603050405020304" pitchFamily="18" charset="0"/>
              </a:rPr>
              <a:t> </a:t>
            </a:r>
            <a:r>
              <a:rPr lang="en-GB" sz="2800" dirty="0" err="1">
                <a:effectLst/>
                <a:ea typeface="Times New Roman" panose="02020603050405020304" pitchFamily="18" charset="0"/>
              </a:rPr>
              <a:t>l'absence</a:t>
            </a:r>
            <a:r>
              <a:rPr lang="en-GB" sz="2800" dirty="0">
                <a:effectLst/>
                <a:ea typeface="Times New Roman" panose="02020603050405020304" pitchFamily="18" charset="0"/>
              </a:rPr>
              <a:t> </a:t>
            </a:r>
            <a:r>
              <a:rPr lang="en-GB" sz="2800" dirty="0" err="1">
                <a:effectLst/>
                <a:ea typeface="Times New Roman" panose="02020603050405020304" pitchFamily="18" charset="0"/>
              </a:rPr>
              <a:t>d'équité</a:t>
            </a:r>
            <a:r>
              <a:rPr lang="en-GB" sz="2800" dirty="0">
                <a:effectLst/>
                <a:ea typeface="Times New Roman" panose="02020603050405020304" pitchFamily="18" charset="0"/>
              </a:rPr>
              <a:t> </a:t>
            </a:r>
            <a:r>
              <a:rPr lang="en-GB" sz="2800" dirty="0" err="1">
                <a:effectLst/>
                <a:ea typeface="Times New Roman" panose="02020603050405020304" pitchFamily="18" charset="0"/>
              </a:rPr>
              <a:t>provoque</a:t>
            </a:r>
            <a:r>
              <a:rPr lang="en-GB" sz="2800" dirty="0">
                <a:effectLst/>
                <a:ea typeface="Times New Roman" panose="02020603050405020304" pitchFamily="18" charset="0"/>
              </a:rPr>
              <a:t> la </a:t>
            </a:r>
            <a:r>
              <a:rPr lang="en-GB" sz="2800" dirty="0" err="1">
                <a:effectLst/>
                <a:ea typeface="Times New Roman" panose="02020603050405020304" pitchFamily="18" charset="0"/>
              </a:rPr>
              <a:t>perte</a:t>
            </a:r>
            <a:r>
              <a:rPr lang="en-GB" sz="2800" dirty="0">
                <a:effectLst/>
                <a:ea typeface="Times New Roman" panose="02020603050405020304" pitchFamily="18" charset="0"/>
              </a:rPr>
              <a:t> de </a:t>
            </a:r>
            <a:r>
              <a:rPr lang="en-GB" sz="2800" dirty="0" err="1">
                <a:effectLst/>
                <a:ea typeface="Times New Roman" panose="02020603050405020304" pitchFamily="18" charset="0"/>
              </a:rPr>
              <a:t>certains</a:t>
            </a:r>
            <a:r>
              <a:rPr lang="en-GB" sz="2800" dirty="0">
                <a:effectLst/>
                <a:ea typeface="Times New Roman" panose="02020603050405020304" pitchFamily="18" charset="0"/>
              </a:rPr>
              <a:t>.</a:t>
            </a:r>
          </a:p>
          <a:p>
            <a:pPr marL="0" indent="0">
              <a:lnSpc>
                <a:spcPct val="107000"/>
              </a:lnSpc>
              <a:spcAft>
                <a:spcPts val="800"/>
              </a:spcAft>
              <a:buNone/>
            </a:pPr>
            <a:r>
              <a:rPr lang="fr-FR" sz="2800" b="1" dirty="0">
                <a:effectLst/>
                <a:ea typeface="Calibri" panose="020F0502020204030204" pitchFamily="34" charset="0"/>
                <a:cs typeface="Calibri" panose="020F0502020204030204" pitchFamily="34" charset="0"/>
              </a:rPr>
              <a:t>- n’est jamais bonne en soi</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10.15 La fortune du riche est sa ville fortifiée, mais ce qui fait la ruine des faibles, c’est leur pauvreté.</a:t>
            </a:r>
            <a:endParaRPr lang="en-GB" sz="2800" dirty="0">
              <a:effectLst/>
              <a:ea typeface="Times New Roman" panose="02020603050405020304" pitchFamily="18" charset="0"/>
            </a:endParaRPr>
          </a:p>
          <a:p>
            <a:pPr marL="0" indent="0">
              <a:buNone/>
            </a:pPr>
            <a:endParaRPr lang="en-GB" sz="2800" dirty="0">
              <a:effectLst/>
              <a:ea typeface="Times New Roman" panose="02020603050405020304" pitchFamily="18" charset="0"/>
            </a:endParaRPr>
          </a:p>
        </p:txBody>
      </p:sp>
    </p:spTree>
    <p:extLst>
      <p:ext uri="{BB962C8B-B14F-4D97-AF65-F5344CB8AC3E}">
        <p14:creationId xmlns:p14="http://schemas.microsoft.com/office/powerpoint/2010/main" val="8434612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614595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86028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lnSpc>
                <a:spcPct val="107000"/>
              </a:lnSpc>
              <a:spcAft>
                <a:spcPts val="800"/>
              </a:spcAft>
              <a:buNone/>
            </a:pPr>
            <a:r>
              <a:rPr lang="fr-FR" sz="4000" b="1" dirty="0">
                <a:effectLst/>
                <a:ea typeface="Calibri" panose="020F0502020204030204" pitchFamily="34" charset="0"/>
                <a:cs typeface="Calibri" panose="020F0502020204030204" pitchFamily="34" charset="0"/>
              </a:rPr>
              <a:t>Dieu et les pauvres</a:t>
            </a:r>
            <a:endParaRPr lang="en-GB" sz="4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2800" dirty="0">
                <a:effectLst/>
                <a:ea typeface="Calibri" panose="020F0502020204030204" pitchFamily="34" charset="0"/>
                <a:cs typeface="Times New Roman" panose="02020603050405020304" pitchFamily="18" charset="0"/>
              </a:rPr>
              <a:t> </a:t>
            </a:r>
            <a:r>
              <a:rPr lang="fr-FR" sz="2800" dirty="0">
                <a:solidFill>
                  <a:srgbClr val="000000"/>
                </a:solidFill>
                <a:effectLst/>
                <a:ea typeface="Times New Roman" panose="02020603050405020304" pitchFamily="18" charset="0"/>
              </a:rPr>
              <a:t>22.2 Le riche et le pauvre se rencontrent:</a:t>
            </a:r>
            <a:r>
              <a:rPr lang="en-GB" sz="2800" dirty="0">
                <a:effectLst/>
                <a:ea typeface="Times New Roman" panose="02020603050405020304" pitchFamily="18" charset="0"/>
              </a:rPr>
              <a:t> </a:t>
            </a:r>
            <a:r>
              <a:rPr lang="en-GB" sz="2800" dirty="0" err="1">
                <a:effectLst/>
                <a:ea typeface="Times New Roman" panose="02020603050405020304" pitchFamily="18" charset="0"/>
              </a:rPr>
              <a:t>c'est</a:t>
            </a:r>
            <a:r>
              <a:rPr lang="en-GB" sz="2800" dirty="0">
                <a:effectLst/>
                <a:ea typeface="Times New Roman" panose="02020603050405020304" pitchFamily="18" charset="0"/>
              </a:rPr>
              <a:t> </a:t>
            </a:r>
            <a:r>
              <a:rPr lang="en-GB" sz="2800" dirty="0" err="1">
                <a:effectLst/>
                <a:ea typeface="Times New Roman" panose="02020603050405020304" pitchFamily="18" charset="0"/>
              </a:rPr>
              <a:t>l'Eternel</a:t>
            </a:r>
            <a:r>
              <a:rPr lang="en-GB" sz="2800" dirty="0">
                <a:effectLst/>
                <a:ea typeface="Times New Roman" panose="02020603050405020304" pitchFamily="18" charset="0"/>
              </a:rPr>
              <a:t> qui les a faits </a:t>
            </a:r>
            <a:r>
              <a:rPr lang="en-GB" sz="2800" dirty="0" err="1">
                <a:effectLst/>
                <a:ea typeface="Times New Roman" panose="02020603050405020304" pitchFamily="18" charset="0"/>
              </a:rPr>
              <a:t>l'un</a:t>
            </a:r>
            <a:r>
              <a:rPr lang="en-GB" sz="2800" dirty="0">
                <a:effectLst/>
                <a:ea typeface="Times New Roman" panose="02020603050405020304" pitchFamily="18" charset="0"/>
              </a:rPr>
              <a:t> et </a:t>
            </a:r>
            <a:r>
              <a:rPr lang="en-GB" sz="2800" dirty="0" err="1">
                <a:effectLst/>
                <a:ea typeface="Times New Roman" panose="02020603050405020304" pitchFamily="18" charset="0"/>
              </a:rPr>
              <a:t>l'autre</a:t>
            </a:r>
            <a:r>
              <a:rPr lang="en-GB" sz="2800" dirty="0">
                <a:effectLst/>
                <a:ea typeface="Times New Roman" panose="02020603050405020304" pitchFamily="18" charset="0"/>
              </a:rPr>
              <a:t>.</a:t>
            </a:r>
          </a:p>
          <a:p>
            <a:pPr marL="0" indent="0">
              <a:buNone/>
            </a:pPr>
            <a:r>
              <a:rPr lang="fr-FR" sz="2800" dirty="0">
                <a:solidFill>
                  <a:srgbClr val="000000"/>
                </a:solidFill>
                <a:effectLst/>
                <a:ea typeface="Times New Roman" panose="02020603050405020304" pitchFamily="18" charset="0"/>
              </a:rPr>
              <a:t>17.5 Se moquer du pauvre, c’est insulter son créateur.</a:t>
            </a:r>
            <a:r>
              <a:rPr lang="en-GB" sz="2800" dirty="0">
                <a:effectLst/>
                <a:ea typeface="Times New Roman" panose="02020603050405020304" pitchFamily="18" charset="0"/>
              </a:rPr>
              <a:t> </a:t>
            </a:r>
            <a:r>
              <a:rPr lang="en-GB" sz="2800" dirty="0" err="1">
                <a:effectLst/>
                <a:ea typeface="Times New Roman" panose="02020603050405020304" pitchFamily="18" charset="0"/>
              </a:rPr>
              <a:t>Celui</a:t>
            </a:r>
            <a:r>
              <a:rPr lang="en-GB" sz="2800" dirty="0">
                <a:effectLst/>
                <a:ea typeface="Times New Roman" panose="02020603050405020304" pitchFamily="18" charset="0"/>
              </a:rPr>
              <a:t> qui se </a:t>
            </a:r>
            <a:r>
              <a:rPr lang="en-GB" sz="2800" dirty="0" err="1">
                <a:effectLst/>
                <a:ea typeface="Times New Roman" panose="02020603050405020304" pitchFamily="18" charset="0"/>
              </a:rPr>
              <a:t>réjouit</a:t>
            </a:r>
            <a:r>
              <a:rPr lang="en-GB" sz="2800" dirty="0">
                <a:effectLst/>
                <a:ea typeface="Times New Roman" panose="02020603050405020304" pitchFamily="18" charset="0"/>
              </a:rPr>
              <a:t> d'un </a:t>
            </a:r>
            <a:r>
              <a:rPr lang="en-GB" sz="2800" dirty="0" err="1">
                <a:effectLst/>
                <a:ea typeface="Times New Roman" panose="02020603050405020304" pitchFamily="18" charset="0"/>
              </a:rPr>
              <a:t>malheur</a:t>
            </a:r>
            <a:r>
              <a:rPr lang="en-GB" sz="2800" dirty="0">
                <a:effectLst/>
                <a:ea typeface="Times New Roman" panose="02020603050405020304" pitchFamily="18" charset="0"/>
              </a:rPr>
              <a:t> ne </a:t>
            </a:r>
            <a:r>
              <a:rPr lang="en-GB" sz="2800" dirty="0" err="1">
                <a:effectLst/>
                <a:ea typeface="Times New Roman" panose="02020603050405020304" pitchFamily="18" charset="0"/>
              </a:rPr>
              <a:t>restera</a:t>
            </a:r>
            <a:r>
              <a:rPr lang="en-GB" sz="2800" dirty="0">
                <a:effectLst/>
                <a:ea typeface="Times New Roman" panose="02020603050405020304" pitchFamily="18" charset="0"/>
              </a:rPr>
              <a:t> pas </a:t>
            </a:r>
            <a:r>
              <a:rPr lang="en-GB" sz="2800" dirty="0" err="1">
                <a:effectLst/>
                <a:ea typeface="Times New Roman" panose="02020603050405020304" pitchFamily="18" charset="0"/>
              </a:rPr>
              <a:t>impuni</a:t>
            </a:r>
            <a:r>
              <a:rPr lang="en-GB" sz="2800" dirty="0">
                <a:effectLst/>
                <a:ea typeface="Times New Roman" panose="02020603050405020304" pitchFamily="18" charset="0"/>
              </a:rPr>
              <a:t>.</a:t>
            </a:r>
          </a:p>
          <a:p>
            <a:pPr marL="0" indent="0">
              <a:buNone/>
            </a:pPr>
            <a:r>
              <a:rPr lang="fr-FR" sz="2800" dirty="0">
                <a:solidFill>
                  <a:srgbClr val="000000"/>
                </a:solidFill>
                <a:effectLst/>
                <a:ea typeface="Times New Roman" panose="02020603050405020304" pitchFamily="18" charset="0"/>
              </a:rPr>
              <a:t>19.17 Celui qui accorde une faveur au pauvre prête à l'Eternel,</a:t>
            </a:r>
            <a:r>
              <a:rPr lang="en-GB" sz="2800" dirty="0">
                <a:effectLst/>
                <a:ea typeface="Times New Roman" panose="02020603050405020304" pitchFamily="18" charset="0"/>
              </a:rPr>
              <a:t> qui </a:t>
            </a:r>
            <a:r>
              <a:rPr lang="en-GB" sz="2800" dirty="0" err="1">
                <a:effectLst/>
                <a:ea typeface="Times New Roman" panose="02020603050405020304" pitchFamily="18" charset="0"/>
              </a:rPr>
              <a:t>lui</a:t>
            </a:r>
            <a:r>
              <a:rPr lang="en-GB" sz="2800" dirty="0">
                <a:effectLst/>
                <a:ea typeface="Times New Roman" panose="02020603050405020304" pitchFamily="18" charset="0"/>
              </a:rPr>
              <a:t> </a:t>
            </a:r>
            <a:r>
              <a:rPr lang="en-GB" sz="2800" dirty="0" err="1">
                <a:effectLst/>
                <a:ea typeface="Times New Roman" panose="02020603050405020304" pitchFamily="18" charset="0"/>
              </a:rPr>
              <a:t>rendra</a:t>
            </a:r>
            <a:r>
              <a:rPr lang="en-GB" sz="2800" dirty="0">
                <a:effectLst/>
                <a:ea typeface="Times New Roman" panose="02020603050405020304" pitchFamily="18" charset="0"/>
              </a:rPr>
              <a:t> son </a:t>
            </a:r>
            <a:r>
              <a:rPr lang="en-GB" sz="2800" dirty="0" err="1">
                <a:effectLst/>
                <a:ea typeface="Times New Roman" panose="02020603050405020304" pitchFamily="18" charset="0"/>
              </a:rPr>
              <a:t>bienfait</a:t>
            </a:r>
            <a:r>
              <a:rPr lang="en-GB" sz="2800" dirty="0">
                <a:effectLst/>
                <a:ea typeface="Times New Roman" panose="02020603050405020304" pitchFamily="18" charset="0"/>
              </a:rPr>
              <a:t>.</a:t>
            </a:r>
          </a:p>
        </p:txBody>
      </p:sp>
    </p:spTree>
    <p:extLst>
      <p:ext uri="{BB962C8B-B14F-4D97-AF65-F5344CB8AC3E}">
        <p14:creationId xmlns:p14="http://schemas.microsoft.com/office/powerpoint/2010/main" val="8592695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203947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081117"/>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buNone/>
            </a:pPr>
            <a:r>
              <a:rPr lang="fr-FR" sz="3600" dirty="0">
                <a:solidFill>
                  <a:srgbClr val="000000"/>
                </a:solidFill>
                <a:effectLst/>
                <a:ea typeface="Times New Roman" panose="02020603050405020304" pitchFamily="18" charset="0"/>
              </a:rPr>
              <a:t>30.7-9 Je te demande deux choses.</a:t>
            </a:r>
            <a:r>
              <a:rPr lang="en-GB" sz="3600" dirty="0">
                <a:effectLst/>
                <a:ea typeface="Times New Roman" panose="02020603050405020304" pitchFamily="18" charset="0"/>
              </a:rPr>
              <a:t> Ne me les refuse pas </a:t>
            </a:r>
            <a:r>
              <a:rPr lang="en-GB" sz="3600" dirty="0" err="1">
                <a:effectLst/>
                <a:ea typeface="Times New Roman" panose="02020603050405020304" pitchFamily="18" charset="0"/>
              </a:rPr>
              <a:t>avant</a:t>
            </a:r>
            <a:r>
              <a:rPr lang="en-GB" sz="3600" dirty="0">
                <a:effectLst/>
                <a:ea typeface="Times New Roman" panose="02020603050405020304" pitchFamily="18" charset="0"/>
              </a:rPr>
              <a:t> que je </a:t>
            </a:r>
            <a:r>
              <a:rPr lang="en-GB" sz="3600" dirty="0" err="1">
                <a:effectLst/>
                <a:ea typeface="Times New Roman" panose="02020603050405020304" pitchFamily="18" charset="0"/>
              </a:rPr>
              <a:t>meure</a:t>
            </a:r>
            <a:r>
              <a:rPr lang="en-GB" sz="3600" dirty="0">
                <a:effectLst/>
                <a:ea typeface="Times New Roman" panose="02020603050405020304" pitchFamily="18" charset="0"/>
              </a:rPr>
              <a:t>: </a:t>
            </a:r>
            <a:r>
              <a:rPr lang="en-GB" sz="3600" b="1" baseline="30000" dirty="0">
                <a:effectLst/>
                <a:ea typeface="Times New Roman" panose="02020603050405020304" pitchFamily="18" charset="0"/>
              </a:rPr>
              <a:t>8 </a:t>
            </a:r>
            <a:r>
              <a:rPr lang="en-GB" sz="3600" dirty="0" err="1">
                <a:effectLst/>
                <a:ea typeface="Times New Roman" panose="02020603050405020304" pitchFamily="18" charset="0"/>
              </a:rPr>
              <a:t>éloigne</a:t>
            </a:r>
            <a:r>
              <a:rPr lang="en-GB" sz="3600" dirty="0">
                <a:effectLst/>
                <a:ea typeface="Times New Roman" panose="02020603050405020304" pitchFamily="18" charset="0"/>
              </a:rPr>
              <a:t> de </a:t>
            </a:r>
            <a:r>
              <a:rPr lang="en-GB" sz="3600" dirty="0" err="1">
                <a:effectLst/>
                <a:ea typeface="Times New Roman" panose="02020603050405020304" pitchFamily="18" charset="0"/>
              </a:rPr>
              <a:t>moi</a:t>
            </a:r>
            <a:r>
              <a:rPr lang="en-GB" sz="3600" dirty="0">
                <a:effectLst/>
                <a:ea typeface="Times New Roman" panose="02020603050405020304" pitchFamily="18" charset="0"/>
              </a:rPr>
              <a:t> la </a:t>
            </a:r>
            <a:r>
              <a:rPr lang="en-GB" sz="3600" dirty="0" err="1">
                <a:effectLst/>
                <a:ea typeface="Times New Roman" panose="02020603050405020304" pitchFamily="18" charset="0"/>
              </a:rPr>
              <a:t>fausseté</a:t>
            </a:r>
            <a:r>
              <a:rPr lang="en-GB" sz="3600" dirty="0">
                <a:effectLst/>
                <a:ea typeface="Times New Roman" panose="02020603050405020304" pitchFamily="18" charset="0"/>
              </a:rPr>
              <a:t> et le </a:t>
            </a:r>
            <a:r>
              <a:rPr lang="en-GB" sz="3600" dirty="0" err="1">
                <a:effectLst/>
                <a:ea typeface="Times New Roman" panose="02020603050405020304" pitchFamily="18" charset="0"/>
              </a:rPr>
              <a:t>mensonge</a:t>
            </a:r>
            <a:r>
              <a:rPr lang="en-GB" sz="3600" dirty="0">
                <a:effectLst/>
                <a:ea typeface="Times New Roman" panose="02020603050405020304" pitchFamily="18" charset="0"/>
              </a:rPr>
              <a:t>, et ne me </a:t>
            </a:r>
            <a:r>
              <a:rPr lang="en-GB" sz="3600" dirty="0" err="1">
                <a:effectLst/>
                <a:ea typeface="Times New Roman" panose="02020603050405020304" pitchFamily="18" charset="0"/>
              </a:rPr>
              <a:t>donne</a:t>
            </a:r>
            <a:r>
              <a:rPr lang="en-GB" sz="3600" dirty="0">
                <a:effectLst/>
                <a:ea typeface="Times New Roman" panose="02020603050405020304" pitchFamily="18" charset="0"/>
              </a:rPr>
              <a:t> </a:t>
            </a:r>
            <a:r>
              <a:rPr lang="en-GB" sz="3600" dirty="0" err="1">
                <a:effectLst/>
                <a:ea typeface="Times New Roman" panose="02020603050405020304" pitchFamily="18" charset="0"/>
              </a:rPr>
              <a:t>ni</a:t>
            </a:r>
            <a:r>
              <a:rPr lang="en-GB" sz="3600" dirty="0">
                <a:effectLst/>
                <a:ea typeface="Times New Roman" panose="02020603050405020304" pitchFamily="18" charset="0"/>
              </a:rPr>
              <a:t> </a:t>
            </a:r>
            <a:r>
              <a:rPr lang="en-GB" sz="3600" dirty="0" err="1">
                <a:effectLst/>
                <a:ea typeface="Times New Roman" panose="02020603050405020304" pitchFamily="18" charset="0"/>
              </a:rPr>
              <a:t>pauvreté</a:t>
            </a:r>
            <a:r>
              <a:rPr lang="en-GB" sz="3600" dirty="0">
                <a:effectLst/>
                <a:ea typeface="Times New Roman" panose="02020603050405020304" pitchFamily="18" charset="0"/>
              </a:rPr>
              <a:t> </a:t>
            </a:r>
            <a:r>
              <a:rPr lang="en-GB" sz="3600" dirty="0" err="1">
                <a:effectLst/>
                <a:ea typeface="Times New Roman" panose="02020603050405020304" pitchFamily="18" charset="0"/>
              </a:rPr>
              <a:t>ni</a:t>
            </a:r>
            <a:r>
              <a:rPr lang="en-GB" sz="3600" dirty="0">
                <a:effectLst/>
                <a:ea typeface="Times New Roman" panose="02020603050405020304" pitchFamily="18" charset="0"/>
              </a:rPr>
              <a:t> richesse,</a:t>
            </a:r>
          </a:p>
          <a:p>
            <a:pPr marL="0" indent="0" algn="l">
              <a:buNone/>
            </a:pPr>
            <a:r>
              <a:rPr lang="fr-FR" sz="3600" dirty="0">
                <a:solidFill>
                  <a:srgbClr val="000000"/>
                </a:solidFill>
                <a:effectLst/>
                <a:ea typeface="Times New Roman" panose="02020603050405020304" pitchFamily="18" charset="0"/>
              </a:rPr>
              <a:t>mais accorde-moi le pain qui m'est nécessaire! </a:t>
            </a:r>
            <a:r>
              <a:rPr lang="fr-FR" sz="3600" b="1" baseline="30000" dirty="0">
                <a:solidFill>
                  <a:srgbClr val="000000"/>
                </a:solidFill>
                <a:effectLst/>
                <a:ea typeface="Times New Roman" panose="02020603050405020304" pitchFamily="18" charset="0"/>
              </a:rPr>
              <a:t>9 </a:t>
            </a:r>
            <a:r>
              <a:rPr lang="fr-FR" sz="3600" dirty="0">
                <a:solidFill>
                  <a:srgbClr val="000000"/>
                </a:solidFill>
                <a:effectLst/>
                <a:ea typeface="Times New Roman" panose="02020603050405020304" pitchFamily="18" charset="0"/>
              </a:rPr>
              <a:t>Sinon je risquerais, une fois rassasié, de te renier</a:t>
            </a:r>
            <a:r>
              <a:rPr lang="en-GB" sz="3600" dirty="0">
                <a:effectLst/>
                <a:ea typeface="Times New Roman" panose="02020603050405020304" pitchFamily="18" charset="0"/>
              </a:rPr>
              <a:t> et de dire: «Qui </a:t>
            </a:r>
            <a:r>
              <a:rPr lang="en-GB" sz="3600" dirty="0" err="1">
                <a:effectLst/>
                <a:ea typeface="Times New Roman" panose="02020603050405020304" pitchFamily="18" charset="0"/>
              </a:rPr>
              <a:t>est</a:t>
            </a:r>
            <a:r>
              <a:rPr lang="en-GB" sz="3600" dirty="0">
                <a:effectLst/>
                <a:ea typeface="Times New Roman" panose="02020603050405020304" pitchFamily="18" charset="0"/>
              </a:rPr>
              <a:t> </a:t>
            </a:r>
            <a:r>
              <a:rPr lang="en-GB" sz="3600" dirty="0" err="1">
                <a:effectLst/>
                <a:ea typeface="Times New Roman" panose="02020603050405020304" pitchFamily="18" charset="0"/>
              </a:rPr>
              <a:t>l'Eternel</a:t>
            </a:r>
            <a:r>
              <a:rPr lang="en-GB" sz="3600" dirty="0">
                <a:effectLst/>
                <a:ea typeface="Times New Roman" panose="02020603050405020304" pitchFamily="18" charset="0"/>
              </a:rPr>
              <a:t>?» </a:t>
            </a:r>
            <a:r>
              <a:rPr lang="en-GB" sz="3600" dirty="0" err="1">
                <a:effectLst/>
                <a:ea typeface="Times New Roman" panose="02020603050405020304" pitchFamily="18" charset="0"/>
              </a:rPr>
              <a:t>ou</a:t>
            </a:r>
            <a:r>
              <a:rPr lang="en-GB" sz="3600" dirty="0">
                <a:effectLst/>
                <a:ea typeface="Times New Roman" panose="02020603050405020304" pitchFamily="18" charset="0"/>
              </a:rPr>
              <a:t>, après </a:t>
            </a:r>
            <a:r>
              <a:rPr lang="en-GB" sz="3600" dirty="0" err="1">
                <a:effectLst/>
                <a:ea typeface="Times New Roman" panose="02020603050405020304" pitchFamily="18" charset="0"/>
              </a:rPr>
              <a:t>avoir</a:t>
            </a:r>
            <a:r>
              <a:rPr lang="en-GB" sz="3600" dirty="0">
                <a:effectLst/>
                <a:ea typeface="Times New Roman" panose="02020603050405020304" pitchFamily="18" charset="0"/>
              </a:rPr>
              <a:t> tout perdu, de </a:t>
            </a:r>
            <a:r>
              <a:rPr lang="en-GB" sz="3600" dirty="0" err="1">
                <a:effectLst/>
                <a:ea typeface="Times New Roman" panose="02020603050405020304" pitchFamily="18" charset="0"/>
              </a:rPr>
              <a:t>voler</a:t>
            </a:r>
            <a:r>
              <a:rPr lang="en-GB" sz="3600" dirty="0">
                <a:effectLst/>
                <a:ea typeface="Times New Roman" panose="02020603050405020304" pitchFamily="18" charset="0"/>
              </a:rPr>
              <a:t> et de </a:t>
            </a:r>
            <a:r>
              <a:rPr lang="en-GB" sz="3600" dirty="0" err="1">
                <a:effectLst/>
                <a:ea typeface="Times New Roman" panose="02020603050405020304" pitchFamily="18" charset="0"/>
              </a:rPr>
              <a:t>m'en</a:t>
            </a:r>
            <a:r>
              <a:rPr lang="en-GB" sz="3600" dirty="0">
                <a:effectLst/>
                <a:ea typeface="Times New Roman" panose="02020603050405020304" pitchFamily="18" charset="0"/>
              </a:rPr>
              <a:t> prendre au nom de </a:t>
            </a:r>
            <a:r>
              <a:rPr lang="en-GB" sz="3600" dirty="0" err="1">
                <a:effectLst/>
                <a:ea typeface="Times New Roman" panose="02020603050405020304" pitchFamily="18" charset="0"/>
              </a:rPr>
              <a:t>mon</a:t>
            </a:r>
            <a:r>
              <a:rPr lang="en-GB" sz="3600" dirty="0">
                <a:effectLst/>
                <a:ea typeface="Times New Roman" panose="02020603050405020304" pitchFamily="18" charset="0"/>
              </a:rPr>
              <a:t> Dieu.</a:t>
            </a:r>
          </a:p>
        </p:txBody>
      </p:sp>
    </p:spTree>
    <p:extLst>
      <p:ext uri="{BB962C8B-B14F-4D97-AF65-F5344CB8AC3E}">
        <p14:creationId xmlns:p14="http://schemas.microsoft.com/office/powerpoint/2010/main" val="15203345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88314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67071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4433971"/>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lnSpc>
                <a:spcPct val="107000"/>
              </a:lnSpc>
              <a:spcAft>
                <a:spcPts val="800"/>
              </a:spcAft>
              <a:buNone/>
            </a:pPr>
            <a:r>
              <a:rPr lang="fr-FR" sz="4000" b="1" dirty="0">
                <a:effectLst/>
                <a:ea typeface="Calibri" panose="020F0502020204030204" pitchFamily="34" charset="0"/>
                <a:cs typeface="Calibri" panose="020F0502020204030204" pitchFamily="34" charset="0"/>
              </a:rPr>
              <a:t>La générosité – ça commence maintenant !</a:t>
            </a:r>
            <a:endParaRPr lang="en-GB" sz="40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2800" b="1" dirty="0">
                <a:effectLst/>
                <a:ea typeface="Calibri" panose="020F0502020204030204" pitchFamily="34" charset="0"/>
                <a:cs typeface="Calibri" panose="020F0502020204030204" pitchFamily="34" charset="0"/>
              </a:rPr>
              <a:t> </a:t>
            </a:r>
            <a:endParaRPr lang="en-GB" sz="2800" dirty="0">
              <a:effectLst/>
              <a:ea typeface="Calibri" panose="020F0502020204030204" pitchFamily="34" charset="0"/>
              <a:cs typeface="Times New Roman" panose="02020603050405020304" pitchFamily="18" charset="0"/>
            </a:endParaRPr>
          </a:p>
          <a:p>
            <a:pPr marL="0" indent="0">
              <a:buNone/>
            </a:pPr>
            <a:r>
              <a:rPr lang="fr-FR" sz="2800" dirty="0">
                <a:solidFill>
                  <a:srgbClr val="000000"/>
                </a:solidFill>
                <a:effectLst/>
                <a:ea typeface="Times New Roman" panose="02020603050405020304" pitchFamily="18" charset="0"/>
              </a:rPr>
              <a:t>11.24 L’un, qui donne avec largesse, devient encore plus riche;</a:t>
            </a:r>
            <a:r>
              <a:rPr lang="en-GB" sz="2800" dirty="0">
                <a:effectLst/>
                <a:ea typeface="Times New Roman" panose="02020603050405020304" pitchFamily="18" charset="0"/>
              </a:rPr>
              <a:t> </a:t>
            </a:r>
            <a:r>
              <a:rPr lang="en-GB" sz="2800" dirty="0" err="1">
                <a:effectLst/>
                <a:ea typeface="Times New Roman" panose="02020603050405020304" pitchFamily="18" charset="0"/>
              </a:rPr>
              <a:t>l’autre</a:t>
            </a:r>
            <a:r>
              <a:rPr lang="en-GB" sz="2800" dirty="0">
                <a:effectLst/>
                <a:ea typeface="Times New Roman" panose="02020603050405020304" pitchFamily="18" charset="0"/>
              </a:rPr>
              <a:t>, qui </a:t>
            </a:r>
            <a:r>
              <a:rPr lang="en-GB" sz="2800" dirty="0" err="1">
                <a:effectLst/>
                <a:ea typeface="Times New Roman" panose="02020603050405020304" pitchFamily="18" charset="0"/>
              </a:rPr>
              <a:t>épargne</a:t>
            </a:r>
            <a:r>
              <a:rPr lang="en-GB" sz="2800" dirty="0">
                <a:effectLst/>
                <a:ea typeface="Times New Roman" panose="02020603050405020304" pitchFamily="18" charset="0"/>
              </a:rPr>
              <a:t> à </a:t>
            </a:r>
            <a:r>
              <a:rPr lang="en-GB" sz="2800" dirty="0" err="1">
                <a:effectLst/>
                <a:ea typeface="Times New Roman" panose="02020603050405020304" pitchFamily="18" charset="0"/>
              </a:rPr>
              <a:t>l'excès</a:t>
            </a:r>
            <a:r>
              <a:rPr lang="en-GB" sz="2800" dirty="0">
                <a:effectLst/>
                <a:ea typeface="Times New Roman" panose="02020603050405020304" pitchFamily="18" charset="0"/>
              </a:rPr>
              <a:t>, ne fait que </a:t>
            </a:r>
            <a:r>
              <a:rPr lang="en-GB" sz="2800" dirty="0" err="1">
                <a:effectLst/>
                <a:ea typeface="Times New Roman" panose="02020603050405020304" pitchFamily="18" charset="0"/>
              </a:rPr>
              <a:t>s'appauvrir</a:t>
            </a:r>
            <a:r>
              <a:rPr lang="en-GB" sz="2800" dirty="0">
                <a:effectLst/>
                <a:ea typeface="Times New Roman" panose="02020603050405020304" pitchFamily="18" charset="0"/>
              </a:rPr>
              <a:t>.</a:t>
            </a:r>
          </a:p>
          <a:p>
            <a:pPr marL="0" indent="0">
              <a:buNone/>
            </a:pPr>
            <a:r>
              <a:rPr lang="fr-FR" sz="2800" dirty="0">
                <a:solidFill>
                  <a:srgbClr val="000000"/>
                </a:solidFill>
                <a:effectLst/>
                <a:ea typeface="Times New Roman" panose="02020603050405020304" pitchFamily="18" charset="0"/>
              </a:rPr>
              <a:t>11.25 L'âme généreuse sera comblée,</a:t>
            </a:r>
            <a:r>
              <a:rPr lang="en-GB" sz="2800" dirty="0">
                <a:effectLst/>
                <a:ea typeface="Times New Roman" panose="02020603050405020304" pitchFamily="18" charset="0"/>
              </a:rPr>
              <a:t> </a:t>
            </a:r>
            <a:r>
              <a:rPr lang="en-GB" sz="2800" dirty="0" err="1">
                <a:effectLst/>
                <a:ea typeface="Times New Roman" panose="02020603050405020304" pitchFamily="18" charset="0"/>
              </a:rPr>
              <a:t>celui</a:t>
            </a:r>
            <a:r>
              <a:rPr lang="en-GB" sz="2800" dirty="0">
                <a:effectLst/>
                <a:ea typeface="Times New Roman" panose="02020603050405020304" pitchFamily="18" charset="0"/>
              </a:rPr>
              <a:t> qui </a:t>
            </a:r>
            <a:r>
              <a:rPr lang="en-GB" sz="2800" dirty="0" err="1">
                <a:effectLst/>
                <a:ea typeface="Times New Roman" panose="02020603050405020304" pitchFamily="18" charset="0"/>
              </a:rPr>
              <a:t>arrose</a:t>
            </a:r>
            <a:r>
              <a:rPr lang="en-GB" sz="2800" dirty="0">
                <a:effectLst/>
                <a:ea typeface="Times New Roman" panose="02020603050405020304" pitchFamily="18" charset="0"/>
              </a:rPr>
              <a:t> sera </a:t>
            </a:r>
            <a:r>
              <a:rPr lang="en-GB" sz="2800" dirty="0" err="1">
                <a:effectLst/>
                <a:ea typeface="Times New Roman" panose="02020603050405020304" pitchFamily="18" charset="0"/>
              </a:rPr>
              <a:t>lui-même</a:t>
            </a:r>
            <a:r>
              <a:rPr lang="en-GB" sz="2800" dirty="0">
                <a:effectLst/>
                <a:ea typeface="Times New Roman" panose="02020603050405020304" pitchFamily="18" charset="0"/>
              </a:rPr>
              <a:t> </a:t>
            </a:r>
            <a:r>
              <a:rPr lang="en-GB" sz="2800" dirty="0" err="1">
                <a:effectLst/>
                <a:ea typeface="Times New Roman" panose="02020603050405020304" pitchFamily="18" charset="0"/>
              </a:rPr>
              <a:t>arrosé</a:t>
            </a:r>
            <a:r>
              <a:rPr lang="en-GB" sz="2800" dirty="0">
                <a:effectLst/>
                <a:ea typeface="Times New Roman" panose="02020603050405020304" pitchFamily="18" charset="0"/>
              </a:rPr>
              <a:t>.</a:t>
            </a:r>
          </a:p>
          <a:p>
            <a:pPr marL="0" indent="0">
              <a:buNone/>
            </a:pPr>
            <a:r>
              <a:rPr lang="fr-FR" sz="2800" dirty="0">
                <a:solidFill>
                  <a:srgbClr val="000000"/>
                </a:solidFill>
                <a:effectLst/>
                <a:ea typeface="Times New Roman" panose="02020603050405020304" pitchFamily="18" charset="0"/>
              </a:rPr>
              <a:t>11.26 Le peuple maudit celui qui lui refuse le blé,</a:t>
            </a:r>
            <a:r>
              <a:rPr lang="en-GB" sz="2800" dirty="0">
                <a:effectLst/>
                <a:ea typeface="Times New Roman" panose="02020603050405020304" pitchFamily="18" charset="0"/>
              </a:rPr>
              <a:t> </a:t>
            </a:r>
            <a:r>
              <a:rPr lang="en-GB" sz="2800" dirty="0" err="1">
                <a:effectLst/>
                <a:ea typeface="Times New Roman" panose="02020603050405020304" pitchFamily="18" charset="0"/>
              </a:rPr>
              <a:t>mais</a:t>
            </a:r>
            <a:r>
              <a:rPr lang="en-GB" sz="2800" dirty="0">
                <a:effectLst/>
                <a:ea typeface="Times New Roman" panose="02020603050405020304" pitchFamily="18" charset="0"/>
              </a:rPr>
              <a:t> la </a:t>
            </a:r>
            <a:r>
              <a:rPr lang="en-GB" sz="2800" dirty="0" err="1">
                <a:effectLst/>
                <a:ea typeface="Times New Roman" panose="02020603050405020304" pitchFamily="18" charset="0"/>
              </a:rPr>
              <a:t>bénédiction</a:t>
            </a:r>
            <a:r>
              <a:rPr lang="en-GB" sz="2800" dirty="0">
                <a:effectLst/>
                <a:ea typeface="Times New Roman" panose="02020603050405020304" pitchFamily="18" charset="0"/>
              </a:rPr>
              <a:t> repose sur la tête de </a:t>
            </a:r>
            <a:r>
              <a:rPr lang="en-GB" sz="2800" dirty="0" err="1">
                <a:effectLst/>
                <a:ea typeface="Times New Roman" panose="02020603050405020304" pitchFamily="18" charset="0"/>
              </a:rPr>
              <a:t>celui</a:t>
            </a:r>
            <a:r>
              <a:rPr lang="en-GB" sz="2800" dirty="0">
                <a:effectLst/>
                <a:ea typeface="Times New Roman" panose="02020603050405020304" pitchFamily="18" charset="0"/>
              </a:rPr>
              <a:t> qui le vend.</a:t>
            </a:r>
          </a:p>
          <a:p>
            <a:pPr marL="0" indent="0">
              <a:lnSpc>
                <a:spcPct val="107000"/>
              </a:lnSpc>
              <a:spcAft>
                <a:spcPts val="800"/>
              </a:spcAft>
              <a:buNone/>
            </a:pPr>
            <a:r>
              <a:rPr lang="fr-FR" sz="2800" dirty="0">
                <a:effectLst/>
                <a:ea typeface="Calibri" panose="020F0502020204030204" pitchFamily="34" charset="0"/>
                <a:cs typeface="Times New Roman" panose="02020603050405020304" pitchFamily="18" charset="0"/>
              </a:rPr>
              <a:t> </a:t>
            </a:r>
            <a:endParaRPr lang="en-GB" sz="28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4147662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878736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429144"/>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indent="0" algn="ctr">
              <a:lnSpc>
                <a:spcPct val="107000"/>
              </a:lnSpc>
              <a:spcAft>
                <a:spcPts val="800"/>
              </a:spcAft>
              <a:buNone/>
            </a:pPr>
            <a:r>
              <a:rPr lang="fr-FR" sz="4800" b="1" dirty="0">
                <a:effectLst/>
                <a:ea typeface="Calibri" panose="020F0502020204030204" pitchFamily="34" charset="0"/>
                <a:cs typeface="Times New Roman" panose="02020603050405020304" pitchFamily="18" charset="0"/>
              </a:rPr>
              <a:t>Jésus et l’argent</a:t>
            </a:r>
            <a:endParaRPr lang="en-GB" sz="4800" b="1"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600" dirty="0">
                <a:effectLst/>
                <a:ea typeface="Calibri" panose="020F0502020204030204" pitchFamily="34" charset="0"/>
                <a:cs typeface="Times New Roman" panose="02020603050405020304" pitchFamily="18" charset="0"/>
              </a:rPr>
              <a:t>Matt 6.24</a:t>
            </a:r>
            <a:r>
              <a:rPr lang="fr-FR" sz="3600" b="1" baseline="30000" dirty="0">
                <a:solidFill>
                  <a:srgbClr val="000000"/>
                </a:solidFill>
                <a:effectLst/>
                <a:ea typeface="Calibri" panose="020F0502020204030204" pitchFamily="34" charset="0"/>
                <a:cs typeface="Times New Roman" panose="02020603050405020304" pitchFamily="18" charset="0"/>
              </a:rPr>
              <a:t> </a:t>
            </a:r>
            <a:r>
              <a:rPr lang="fr-FR" sz="3600" dirty="0">
                <a:solidFill>
                  <a:srgbClr val="000000"/>
                </a:solidFill>
                <a:effectLst/>
                <a:ea typeface="Calibri" panose="020F0502020204030204" pitchFamily="34" charset="0"/>
                <a:cs typeface="Times New Roman" panose="02020603050405020304" pitchFamily="18" charset="0"/>
              </a:rPr>
              <a:t>« Personne ne peut servir deux maîtres, car ou il détestera le premier et aimera le second, ou il s'attachera au premier et méprisera le second. Vous ne pouvez pas servir Dieu et l’argent.</a:t>
            </a:r>
            <a:endParaRPr lang="en-GB" sz="36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2700602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55531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520042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94355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6840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637285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2092470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3404009"/>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buNone/>
            </a:pPr>
            <a:r>
              <a:rPr lang="fr-FR" sz="3600" b="1" dirty="0"/>
              <a:t>Prendre le temps de planifier et ne pas agir à la hâte</a:t>
            </a:r>
            <a:endParaRPr lang="en-GB" sz="3600" dirty="0"/>
          </a:p>
          <a:p>
            <a:pPr marL="0" indent="0">
              <a:buNone/>
            </a:pPr>
            <a:r>
              <a:rPr lang="fr-FR" sz="3200" i="1" dirty="0"/>
              <a:t> </a:t>
            </a:r>
            <a:endParaRPr lang="en-GB" sz="3200" dirty="0"/>
          </a:p>
          <a:p>
            <a:pPr marL="0" indent="0">
              <a:buNone/>
            </a:pPr>
            <a:r>
              <a:rPr lang="fr-FR" sz="3200" i="1" dirty="0"/>
              <a:t>21:5 </a:t>
            </a:r>
            <a:r>
              <a:rPr lang="fr-FR" sz="3200" dirty="0"/>
              <a:t>Les projets de l'homme actif sont tout profit, mais celui qui agit avec précipitation n'arrive qu'à la misère.</a:t>
            </a:r>
            <a:endParaRPr lang="en-GB" sz="3200" dirty="0"/>
          </a:p>
          <a:p>
            <a:pPr marL="0" indent="0">
              <a:buNone/>
            </a:pPr>
            <a:r>
              <a:rPr lang="fr-FR" sz="3200" dirty="0"/>
              <a:t>24.27 Arrange tes affaires à l’extérieur, prends soin de ton champ! Ensuite tu construiras ta maison.</a:t>
            </a:r>
            <a:endParaRPr lang="en-GB" sz="3200" dirty="0"/>
          </a:p>
        </p:txBody>
      </p:sp>
    </p:spTree>
    <p:extLst>
      <p:ext uri="{BB962C8B-B14F-4D97-AF65-F5344CB8AC3E}">
        <p14:creationId xmlns:p14="http://schemas.microsoft.com/office/powerpoint/2010/main" val="117184069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44054" y="2598779"/>
            <a:ext cx="2451637" cy="1483638"/>
          </a:xfrm>
        </p:spPr>
        <p:txBody>
          <a:bodyPr>
            <a:normAutofit/>
          </a:bodyPr>
          <a:lstStyle/>
          <a:p>
            <a:r>
              <a:rPr lang="en-US" sz="4000" dirty="0" err="1"/>
              <a:t>Ancien</a:t>
            </a:r>
            <a:r>
              <a:rPr lang="en-US" sz="4000" dirty="0"/>
              <a:t> Testament</a:t>
            </a:r>
          </a:p>
        </p:txBody>
      </p:sp>
      <p:sp>
        <p:nvSpPr>
          <p:cNvPr id="4" name="Subtitle 2"/>
          <p:cNvSpPr txBox="1">
            <a:spLocks/>
          </p:cNvSpPr>
          <p:nvPr/>
        </p:nvSpPr>
        <p:spPr>
          <a:xfrm>
            <a:off x="8819174" y="2457215"/>
            <a:ext cx="2525375" cy="15979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90000"/>
              </a:lnSpc>
              <a:spcBef>
                <a:spcPts val="1000"/>
              </a:spcBef>
              <a:spcAft>
                <a:spcPts val="0"/>
              </a:spcAft>
              <a:buClrTx/>
              <a:buSzTx/>
              <a:buFont typeface="Arial"/>
              <a:buNone/>
              <a:tabLst/>
              <a:defRPr/>
            </a:pPr>
            <a:r>
              <a:rPr kumimoji="0" lang="en-US" sz="4000" b="0" i="0" u="none" strike="noStrike" kern="1200" cap="none" spc="0" normalizeH="0" baseline="0" noProof="0" dirty="0">
                <a:ln>
                  <a:noFill/>
                </a:ln>
                <a:solidFill>
                  <a:prstClr val="black"/>
                </a:solidFill>
                <a:effectLst/>
                <a:uLnTx/>
                <a:uFillTx/>
                <a:latin typeface="Calibri" panose="020F0502020204030204"/>
                <a:ea typeface="+mn-ea"/>
                <a:cs typeface="+mn-cs"/>
              </a:rPr>
              <a:t>Nouveau Testament</a:t>
            </a:r>
          </a:p>
        </p:txBody>
      </p:sp>
      <p:cxnSp>
        <p:nvCxnSpPr>
          <p:cNvPr id="8" name="Straight Connector 7"/>
          <p:cNvCxnSpPr>
            <a:cxnSpLocks/>
          </p:cNvCxnSpPr>
          <p:nvPr/>
        </p:nvCxnSpPr>
        <p:spPr>
          <a:xfrm flipH="1" flipV="1">
            <a:off x="295164" y="988707"/>
            <a:ext cx="5347836" cy="1930400"/>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a:cxnSpLocks/>
          </p:cNvCxnSpPr>
          <p:nvPr/>
        </p:nvCxnSpPr>
        <p:spPr>
          <a:xfrm flipH="1">
            <a:off x="481691" y="3429000"/>
            <a:ext cx="5130800" cy="2161773"/>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0133853C-DDFD-4B25-BC09-C56EBFD5AD09}"/>
              </a:ext>
            </a:extLst>
          </p:cNvPr>
          <p:cNvCxnSpPr>
            <a:cxnSpLocks/>
          </p:cNvCxnSpPr>
          <p:nvPr/>
        </p:nvCxnSpPr>
        <p:spPr>
          <a:xfrm flipH="1">
            <a:off x="6670196" y="792480"/>
            <a:ext cx="5029478" cy="2126627"/>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C4D796F-11D8-4C6E-9469-C3114783ABF3}"/>
              </a:ext>
            </a:extLst>
          </p:cNvPr>
          <p:cNvCxnSpPr>
            <a:cxnSpLocks/>
          </p:cNvCxnSpPr>
          <p:nvPr/>
        </p:nvCxnSpPr>
        <p:spPr>
          <a:xfrm flipH="1" flipV="1">
            <a:off x="6670195" y="3429001"/>
            <a:ext cx="5040114" cy="1904999"/>
          </a:xfrm>
          <a:prstGeom prst="line">
            <a:avLst/>
          </a:prstGeom>
          <a:ln w="508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6" name="Group 25">
            <a:extLst>
              <a:ext uri="{FF2B5EF4-FFF2-40B4-BE49-F238E27FC236}">
                <a16:creationId xmlns:a16="http://schemas.microsoft.com/office/drawing/2014/main" id="{E26E0D7F-DDA7-4754-926C-42E2E4E711DF}"/>
              </a:ext>
            </a:extLst>
          </p:cNvPr>
          <p:cNvGrpSpPr/>
          <p:nvPr/>
        </p:nvGrpSpPr>
        <p:grpSpPr>
          <a:xfrm>
            <a:off x="5861856" y="2890789"/>
            <a:ext cx="589483" cy="730789"/>
            <a:chOff x="2944368" y="4639734"/>
            <a:chExt cx="342669" cy="535770"/>
          </a:xfrm>
        </p:grpSpPr>
        <p:cxnSp>
          <p:nvCxnSpPr>
            <p:cNvPr id="27" name="Straight Connector 26">
              <a:extLst>
                <a:ext uri="{FF2B5EF4-FFF2-40B4-BE49-F238E27FC236}">
                  <a16:creationId xmlns:a16="http://schemas.microsoft.com/office/drawing/2014/main" id="{83C84684-DE0D-4AEE-AFCA-BF674ABFB51A}"/>
                </a:ext>
              </a:extLst>
            </p:cNvPr>
            <p:cNvCxnSpPr/>
            <p:nvPr/>
          </p:nvCxnSpPr>
          <p:spPr>
            <a:xfrm flipH="1">
              <a:off x="3115702" y="4639734"/>
              <a:ext cx="1571" cy="535770"/>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A58A5F9A-027B-4A3A-9C87-A12DBB2A3662}"/>
                </a:ext>
              </a:extLst>
            </p:cNvPr>
            <p:cNvCxnSpPr/>
            <p:nvPr/>
          </p:nvCxnSpPr>
          <p:spPr>
            <a:xfrm flipH="1">
              <a:off x="2944368" y="4786655"/>
              <a:ext cx="342669" cy="4801"/>
            </a:xfrm>
            <a:prstGeom prst="line">
              <a:avLst/>
            </a:prstGeom>
            <a:ln w="63500">
              <a:solidFill>
                <a:schemeClr val="tx1"/>
              </a:solidFill>
              <a:prstDash val="solid"/>
            </a:ln>
          </p:spPr>
          <p:style>
            <a:lnRef idx="1">
              <a:schemeClr val="accent1"/>
            </a:lnRef>
            <a:fillRef idx="0">
              <a:schemeClr val="accent1"/>
            </a:fillRef>
            <a:effectRef idx="0">
              <a:schemeClr val="accent1"/>
            </a:effectRef>
            <a:fontRef idx="minor">
              <a:schemeClr val="tx1"/>
            </a:fontRef>
          </p:style>
        </p:cxnSp>
      </p:grpSp>
      <p:sp>
        <p:nvSpPr>
          <p:cNvPr id="2" name="Subtitle 2">
            <a:extLst>
              <a:ext uri="{FF2B5EF4-FFF2-40B4-BE49-F238E27FC236}">
                <a16:creationId xmlns:a16="http://schemas.microsoft.com/office/drawing/2014/main" id="{93091F74-57A5-4FBF-1F18-45C842A056DE}"/>
              </a:ext>
            </a:extLst>
          </p:cNvPr>
          <p:cNvSpPr txBox="1">
            <a:spLocks/>
          </p:cNvSpPr>
          <p:nvPr/>
        </p:nvSpPr>
        <p:spPr>
          <a:xfrm>
            <a:off x="3795691" y="246888"/>
            <a:ext cx="4526696" cy="14836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r>
              <a:rPr lang="en-US" sz="4400" b="1" dirty="0" err="1"/>
              <a:t>Théologie</a:t>
            </a:r>
            <a:r>
              <a:rPr lang="en-US" sz="4400" b="1" dirty="0"/>
              <a:t> </a:t>
            </a:r>
            <a:r>
              <a:rPr lang="en-US" sz="4400" b="1" dirty="0" err="1"/>
              <a:t>Biblique</a:t>
            </a:r>
            <a:endParaRPr lang="en-US" sz="4400" b="1" dirty="0"/>
          </a:p>
        </p:txBody>
      </p:sp>
    </p:spTree>
    <p:extLst>
      <p:ext uri="{BB962C8B-B14F-4D97-AF65-F5344CB8AC3E}">
        <p14:creationId xmlns:p14="http://schemas.microsoft.com/office/powerpoint/2010/main" val="36219915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9B8A331-254F-4274-A713-C54A4E5EFB14}"/>
              </a:ext>
            </a:extLst>
          </p:cNvPr>
          <p:cNvSpPr txBox="1">
            <a:spLocks/>
          </p:cNvSpPr>
          <p:nvPr/>
        </p:nvSpPr>
        <p:spPr>
          <a:xfrm>
            <a:off x="1887220" y="118516"/>
            <a:ext cx="10238961" cy="3064967"/>
          </a:xfrm>
          <a:prstGeom prst="rect">
            <a:avLst/>
          </a:prstGeom>
        </p:spPr>
        <p:txBody>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marR="0" lvl="0" indent="0" algn="l" defTabSz="816422" rtl="0" eaLnBrk="1" fontAlgn="auto" latinLnBrk="0" hangingPunct="1">
              <a:lnSpc>
                <a:spcPct val="100000"/>
              </a:lnSpc>
              <a:spcBef>
                <a:spcPct val="20000"/>
              </a:spcBef>
              <a:spcAft>
                <a:spcPts val="0"/>
              </a:spcAft>
              <a:buClrTx/>
              <a:buSzTx/>
              <a:buFont typeface="Arial"/>
              <a:buNone/>
              <a:tabLst/>
              <a:defRPr/>
            </a:pPr>
            <a:endParaRPr kumimoji="0" lang="en-AU" sz="5400" b="1" i="0" u="none" strike="noStrike" kern="1200" cap="none" spc="0" normalizeH="0" baseline="0" noProof="0" dirty="0">
              <a:ln>
                <a:noFill/>
              </a:ln>
              <a:solidFill>
                <a:prstClr val="black"/>
              </a:solidFill>
              <a:effectLst/>
              <a:uLnTx/>
              <a:uFillTx/>
              <a:latin typeface="Compita Medium" pitchFamily="2" charset="0"/>
              <a:ea typeface="+mn-ea"/>
              <a:cs typeface="+mn-cs"/>
            </a:endParaRPr>
          </a:p>
        </p:txBody>
      </p:sp>
      <p:pic>
        <p:nvPicPr>
          <p:cNvPr id="4" name="Picture 3">
            <a:extLst>
              <a:ext uri="{FF2B5EF4-FFF2-40B4-BE49-F238E27FC236}">
                <a16:creationId xmlns:a16="http://schemas.microsoft.com/office/drawing/2014/main" id="{AD40EDB1-997C-4185-AB94-DC9C210DCFA2}"/>
              </a:ext>
            </a:extLst>
          </p:cNvPr>
          <p:cNvPicPr>
            <a:picLocks noChangeAspect="1"/>
          </p:cNvPicPr>
          <p:nvPr/>
        </p:nvPicPr>
        <p:blipFill>
          <a:blip r:embed="rId2"/>
          <a:stretch>
            <a:fillRect/>
          </a:stretch>
        </p:blipFill>
        <p:spPr>
          <a:xfrm>
            <a:off x="-1" y="0"/>
            <a:ext cx="12202871" cy="6858000"/>
          </a:xfrm>
          <a:prstGeom prst="rect">
            <a:avLst/>
          </a:prstGeom>
        </p:spPr>
      </p:pic>
      <p:sp>
        <p:nvSpPr>
          <p:cNvPr id="2" name="Rectangle 1">
            <a:extLst>
              <a:ext uri="{FF2B5EF4-FFF2-40B4-BE49-F238E27FC236}">
                <a16:creationId xmlns:a16="http://schemas.microsoft.com/office/drawing/2014/main" id="{C4D2E762-C2F0-714D-514F-0B7332258FC1}"/>
              </a:ext>
            </a:extLst>
          </p:cNvPr>
          <p:cNvSpPr/>
          <p:nvPr/>
        </p:nvSpPr>
        <p:spPr>
          <a:xfrm>
            <a:off x="10908145" y="5375564"/>
            <a:ext cx="729673" cy="794327"/>
          </a:xfrm>
          <a:prstGeom prst="rect">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8261093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9970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185261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53325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en-GB" sz="3200" b="1" dirty="0" err="1">
                <a:effectLst/>
                <a:ea typeface="Calibri" panose="020F0502020204030204" pitchFamily="34" charset="0"/>
                <a:cs typeface="Calibri" panose="020F0502020204030204" pitchFamily="34" charset="0"/>
              </a:rPr>
              <a:t>Développez</a:t>
            </a:r>
            <a:r>
              <a:rPr lang="en-GB" sz="3200" b="1" dirty="0">
                <a:effectLst/>
                <a:ea typeface="Calibri" panose="020F0502020204030204" pitchFamily="34" charset="0"/>
                <a:cs typeface="Calibri" panose="020F0502020204030204" pitchFamily="34" charset="0"/>
              </a:rPr>
              <a:t> </a:t>
            </a:r>
            <a:r>
              <a:rPr lang="en-GB" sz="3200" b="1" dirty="0" err="1">
                <a:effectLst/>
                <a:ea typeface="Calibri" panose="020F0502020204030204" pitchFamily="34" charset="0"/>
                <a:cs typeface="Calibri" panose="020F0502020204030204" pitchFamily="34" charset="0"/>
              </a:rPr>
              <a:t>vos</a:t>
            </a:r>
            <a:r>
              <a:rPr lang="en-GB" sz="3200" b="1" dirty="0">
                <a:effectLst/>
                <a:ea typeface="Calibri" panose="020F0502020204030204" pitchFamily="34" charset="0"/>
                <a:cs typeface="Calibri" panose="020F0502020204030204" pitchFamily="34" charset="0"/>
              </a:rPr>
              <a:t> </a:t>
            </a:r>
            <a:r>
              <a:rPr lang="en-GB" sz="3200" b="1" dirty="0" err="1">
                <a:effectLst/>
                <a:ea typeface="Calibri" panose="020F0502020204030204" pitchFamily="34" charset="0"/>
                <a:cs typeface="Calibri" panose="020F0502020204030204" pitchFamily="34" charset="0"/>
              </a:rPr>
              <a:t>compétences</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3200" b="1"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22.29 </a:t>
            </a:r>
            <a:r>
              <a:rPr lang="fr-FR" sz="3200" dirty="0">
                <a:solidFill>
                  <a:srgbClr val="000000"/>
                </a:solidFill>
                <a:effectLst/>
                <a:ea typeface="Times New Roman" panose="02020603050405020304" pitchFamily="18" charset="0"/>
              </a:rPr>
              <a:t>Si tu vois un homme habile dans son travail, c'est au service des rois qu'il se tiendra, </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39421924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129840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2">
            <a:extLst>
              <a:ext uri="{FF2B5EF4-FFF2-40B4-BE49-F238E27FC236}">
                <a16:creationId xmlns:a16="http://schemas.microsoft.com/office/drawing/2014/main" id="{9FAAE84A-8427-60C1-F782-02A680455302}"/>
              </a:ext>
            </a:extLst>
          </p:cNvPr>
          <p:cNvSpPr txBox="1">
            <a:spLocks/>
          </p:cNvSpPr>
          <p:nvPr/>
        </p:nvSpPr>
        <p:spPr>
          <a:xfrm>
            <a:off x="434109" y="214082"/>
            <a:ext cx="11600873" cy="2533258"/>
          </a:xfrm>
          <a:prstGeom prst="rect">
            <a:avLst/>
          </a:prstGeom>
        </p:spPr>
        <p:txBody>
          <a:bodyPr>
            <a:spAutoFit/>
          </a:bodyPr>
          <a:lstStyle>
            <a:lvl1pPr marL="612317" indent="-612317" algn="l" defTabSz="816422" rtl="0" eaLnBrk="1" latinLnBrk="0" hangingPunct="1">
              <a:spcBef>
                <a:spcPct val="20000"/>
              </a:spcBef>
              <a:buFont typeface="Arial"/>
              <a:buChar char="•"/>
              <a:defRPr sz="5700" kern="1200">
                <a:solidFill>
                  <a:schemeClr val="tx1"/>
                </a:solidFill>
                <a:latin typeface="+mn-lt"/>
                <a:ea typeface="+mn-ea"/>
                <a:cs typeface="+mn-cs"/>
              </a:defRPr>
            </a:lvl1pPr>
            <a:lvl2pPr marL="1326686" indent="-510264" algn="l" defTabSz="816422" rtl="0" eaLnBrk="1" latinLnBrk="0" hangingPunct="1">
              <a:spcBef>
                <a:spcPct val="20000"/>
              </a:spcBef>
              <a:buFont typeface="Arial"/>
              <a:buChar char="–"/>
              <a:defRPr sz="5000" kern="1200">
                <a:solidFill>
                  <a:schemeClr val="tx1"/>
                </a:solidFill>
                <a:latin typeface="+mn-lt"/>
                <a:ea typeface="+mn-ea"/>
                <a:cs typeface="+mn-cs"/>
              </a:defRPr>
            </a:lvl2pPr>
            <a:lvl3pPr marL="2041055" indent="-408211" algn="l" defTabSz="816422" rtl="0" eaLnBrk="1" latinLnBrk="0" hangingPunct="1">
              <a:spcBef>
                <a:spcPct val="20000"/>
              </a:spcBef>
              <a:buFont typeface="Arial"/>
              <a:buChar char="•"/>
              <a:defRPr sz="4300" kern="1200">
                <a:solidFill>
                  <a:schemeClr val="tx1"/>
                </a:solidFill>
                <a:latin typeface="+mn-lt"/>
                <a:ea typeface="+mn-ea"/>
                <a:cs typeface="+mn-cs"/>
              </a:defRPr>
            </a:lvl3pPr>
            <a:lvl4pPr marL="2857477" indent="-408211" algn="l" defTabSz="816422" rtl="0" eaLnBrk="1" latinLnBrk="0" hangingPunct="1">
              <a:spcBef>
                <a:spcPct val="20000"/>
              </a:spcBef>
              <a:buFont typeface="Arial"/>
              <a:buChar char="–"/>
              <a:defRPr sz="3600" kern="1200">
                <a:solidFill>
                  <a:schemeClr val="tx1"/>
                </a:solidFill>
                <a:latin typeface="+mn-lt"/>
                <a:ea typeface="+mn-ea"/>
                <a:cs typeface="+mn-cs"/>
              </a:defRPr>
            </a:lvl4pPr>
            <a:lvl5pPr marL="3673899" indent="-408211" algn="l" defTabSz="816422" rtl="0" eaLnBrk="1" latinLnBrk="0" hangingPunct="1">
              <a:spcBef>
                <a:spcPct val="20000"/>
              </a:spcBef>
              <a:buFont typeface="Arial"/>
              <a:buChar char="»"/>
              <a:defRPr sz="3600" kern="1200">
                <a:solidFill>
                  <a:schemeClr val="tx1"/>
                </a:solidFill>
                <a:latin typeface="+mn-lt"/>
                <a:ea typeface="+mn-ea"/>
                <a:cs typeface="+mn-cs"/>
              </a:defRPr>
            </a:lvl5pPr>
            <a:lvl6pPr marL="4490321" indent="-408211" algn="l" defTabSz="816422" rtl="0" eaLnBrk="1" latinLnBrk="0" hangingPunct="1">
              <a:spcBef>
                <a:spcPct val="20000"/>
              </a:spcBef>
              <a:buFont typeface="Arial"/>
              <a:buChar char="•"/>
              <a:defRPr sz="3600" kern="1200">
                <a:solidFill>
                  <a:schemeClr val="tx1"/>
                </a:solidFill>
                <a:latin typeface="+mn-lt"/>
                <a:ea typeface="+mn-ea"/>
                <a:cs typeface="+mn-cs"/>
              </a:defRPr>
            </a:lvl6pPr>
            <a:lvl7pPr marL="5306743" indent="-408211" algn="l" defTabSz="816422" rtl="0" eaLnBrk="1" latinLnBrk="0" hangingPunct="1">
              <a:spcBef>
                <a:spcPct val="20000"/>
              </a:spcBef>
              <a:buFont typeface="Arial"/>
              <a:buChar char="•"/>
              <a:defRPr sz="3600" kern="1200">
                <a:solidFill>
                  <a:schemeClr val="tx1"/>
                </a:solidFill>
                <a:latin typeface="+mn-lt"/>
                <a:ea typeface="+mn-ea"/>
                <a:cs typeface="+mn-cs"/>
              </a:defRPr>
            </a:lvl7pPr>
            <a:lvl8pPr marL="6123165" indent="-408211" algn="l" defTabSz="816422" rtl="0" eaLnBrk="1" latinLnBrk="0" hangingPunct="1">
              <a:spcBef>
                <a:spcPct val="20000"/>
              </a:spcBef>
              <a:buFont typeface="Arial"/>
              <a:buChar char="•"/>
              <a:defRPr sz="3600" kern="1200">
                <a:solidFill>
                  <a:schemeClr val="tx1"/>
                </a:solidFill>
                <a:latin typeface="+mn-lt"/>
                <a:ea typeface="+mn-ea"/>
                <a:cs typeface="+mn-cs"/>
              </a:defRPr>
            </a:lvl8pPr>
            <a:lvl9pPr marL="6939587" indent="-408211" algn="l" defTabSz="816422" rtl="0" eaLnBrk="1" latinLnBrk="0" hangingPunct="1">
              <a:spcBef>
                <a:spcPct val="20000"/>
              </a:spcBef>
              <a:buFont typeface="Arial"/>
              <a:buChar char="•"/>
              <a:defRPr sz="3600" kern="1200">
                <a:solidFill>
                  <a:schemeClr val="tx1"/>
                </a:solidFill>
                <a:latin typeface="+mn-lt"/>
                <a:ea typeface="+mn-ea"/>
                <a:cs typeface="+mn-cs"/>
              </a:defRPr>
            </a:lvl9pPr>
          </a:lstStyle>
          <a:p>
            <a:pPr marL="0" lvl="0" indent="0">
              <a:lnSpc>
                <a:spcPct val="107000"/>
              </a:lnSpc>
              <a:spcAft>
                <a:spcPts val="800"/>
              </a:spcAft>
              <a:buNone/>
            </a:pPr>
            <a:r>
              <a:rPr lang="en-GB" sz="3200" b="1" dirty="0" err="1">
                <a:effectLst/>
                <a:ea typeface="Calibri" panose="020F0502020204030204" pitchFamily="34" charset="0"/>
                <a:cs typeface="Calibri" panose="020F0502020204030204" pitchFamily="34" charset="0"/>
              </a:rPr>
              <a:t>Être</a:t>
            </a:r>
            <a:r>
              <a:rPr lang="en-GB" sz="3200" b="1" dirty="0">
                <a:effectLst/>
                <a:ea typeface="Calibri" panose="020F0502020204030204" pitchFamily="34" charset="0"/>
                <a:cs typeface="Calibri" panose="020F0502020204030204" pitchFamily="34" charset="0"/>
              </a:rPr>
              <a:t> pratique</a:t>
            </a:r>
            <a:endParaRPr lang="en-GB" sz="32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fr-FR" sz="3200" b="1" dirty="0">
                <a:effectLst/>
                <a:ea typeface="Calibri" panose="020F0502020204030204" pitchFamily="34" charset="0"/>
                <a:cs typeface="Calibri" panose="020F0502020204030204" pitchFamily="34" charset="0"/>
              </a:rPr>
              <a:t> </a:t>
            </a:r>
            <a:endParaRPr lang="en-GB" sz="3200" dirty="0">
              <a:effectLst/>
              <a:ea typeface="Calibri" panose="020F0502020204030204" pitchFamily="34" charset="0"/>
              <a:cs typeface="Times New Roman" panose="02020603050405020304" pitchFamily="18" charset="0"/>
            </a:endParaRPr>
          </a:p>
          <a:p>
            <a:pPr marL="0" indent="0">
              <a:buNone/>
            </a:pPr>
            <a:r>
              <a:rPr lang="fr-FR" sz="3200" i="1" dirty="0">
                <a:solidFill>
                  <a:srgbClr val="000000"/>
                </a:solidFill>
                <a:effectLst/>
                <a:ea typeface="Times New Roman" panose="02020603050405020304" pitchFamily="18" charset="0"/>
              </a:rPr>
              <a:t>12.11 </a:t>
            </a:r>
            <a:r>
              <a:rPr lang="fr-FR" sz="3200" dirty="0">
                <a:solidFill>
                  <a:srgbClr val="000000"/>
                </a:solidFill>
                <a:effectLst/>
                <a:ea typeface="Times New Roman" panose="02020603050405020304" pitchFamily="18" charset="0"/>
              </a:rPr>
              <a:t>Celui qui cultive son terrain est rassasié de pain, mais celui qui poursuit des réalités sans valeur manque de bon sens.</a:t>
            </a:r>
            <a:endParaRPr lang="en-GB" sz="3200" dirty="0">
              <a:effectLst/>
              <a:ea typeface="Times New Roman" panose="02020603050405020304" pitchFamily="18" charset="0"/>
            </a:endParaRPr>
          </a:p>
        </p:txBody>
      </p:sp>
    </p:spTree>
    <p:extLst>
      <p:ext uri="{BB962C8B-B14F-4D97-AF65-F5344CB8AC3E}">
        <p14:creationId xmlns:p14="http://schemas.microsoft.com/office/powerpoint/2010/main" val="2133733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606428947"/>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15673</TotalTime>
  <Words>965</Words>
  <Application>Microsoft Office PowerPoint</Application>
  <PresentationFormat>Widescreen</PresentationFormat>
  <Paragraphs>75</Paragraphs>
  <Slides>42</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42</vt:i4>
      </vt:variant>
    </vt:vector>
  </HeadingPairs>
  <TitlesOfParts>
    <vt:vector size="51" baseType="lpstr">
      <vt:lpstr>Arial</vt:lpstr>
      <vt:lpstr>Calibri</vt:lpstr>
      <vt:lpstr>Calibri Light</vt:lpstr>
      <vt:lpstr>Compita Medium</vt:lpstr>
      <vt:lpstr>Eras Bold ITC</vt:lpstr>
      <vt:lpstr>Gill Sans MT</vt:lpstr>
      <vt:lpstr>1_Office Theme</vt:lpstr>
      <vt:lpstr>Gallery</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Josh Apieczonek</dc:creator>
  <cp:lastModifiedBy>Josh Apieczonek</cp:lastModifiedBy>
  <cp:revision>10</cp:revision>
  <dcterms:created xsi:type="dcterms:W3CDTF">2021-10-20T01:09:21Z</dcterms:created>
  <dcterms:modified xsi:type="dcterms:W3CDTF">2023-08-24T06:51:08Z</dcterms:modified>
</cp:coreProperties>
</file>